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7"/>
  </p:notesMasterIdLst>
  <p:handoutMasterIdLst>
    <p:handoutMasterId r:id="rId58"/>
  </p:handoutMasterIdLst>
  <p:sldIdLst>
    <p:sldId id="280" r:id="rId4"/>
    <p:sldId id="400" r:id="rId5"/>
    <p:sldId id="413" r:id="rId6"/>
    <p:sldId id="388" r:id="rId7"/>
    <p:sldId id="403" r:id="rId8"/>
    <p:sldId id="404" r:id="rId9"/>
    <p:sldId id="405" r:id="rId10"/>
    <p:sldId id="406" r:id="rId11"/>
    <p:sldId id="409" r:id="rId12"/>
    <p:sldId id="407" r:id="rId13"/>
    <p:sldId id="410" r:id="rId14"/>
    <p:sldId id="408" r:id="rId15"/>
    <p:sldId id="402" r:id="rId16"/>
    <p:sldId id="401" r:id="rId17"/>
    <p:sldId id="445" r:id="rId18"/>
    <p:sldId id="536" r:id="rId19"/>
    <p:sldId id="446" r:id="rId20"/>
    <p:sldId id="535" r:id="rId21"/>
    <p:sldId id="468" r:id="rId22"/>
    <p:sldId id="425" r:id="rId23"/>
    <p:sldId id="411" r:id="rId24"/>
    <p:sldId id="389" r:id="rId25"/>
    <p:sldId id="390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12" r:id="rId35"/>
    <p:sldId id="426" r:id="rId36"/>
    <p:sldId id="427" r:id="rId37"/>
    <p:sldId id="428" r:id="rId38"/>
    <p:sldId id="430" r:id="rId39"/>
    <p:sldId id="436" r:id="rId40"/>
    <p:sldId id="433" r:id="rId41"/>
    <p:sldId id="431" r:id="rId42"/>
    <p:sldId id="432" r:id="rId43"/>
    <p:sldId id="434" r:id="rId44"/>
    <p:sldId id="435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8000"/>
    <a:srgbClr val="3333CC"/>
    <a:srgbClr val="A50021"/>
    <a:srgbClr val="FF0000"/>
    <a:srgbClr val="FF0066"/>
    <a:srgbClr val="FF9966"/>
    <a:srgbClr val="6600FF"/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4711" autoAdjust="0"/>
  </p:normalViewPr>
  <p:slideViewPr>
    <p:cSldViewPr>
      <p:cViewPr varScale="1">
        <p:scale>
          <a:sx n="107" d="100"/>
          <a:sy n="107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تقسیم بندی اولیه  بازار</a:t>
          </a:r>
          <a:endParaRPr lang="en-US" dirty="0">
            <a:cs typeface="B Traffic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83D19E4-96C4-46E6-BA55-6FC64250FFC0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عاملین</a:t>
          </a:r>
          <a:endParaRPr lang="en-US" dirty="0">
            <a:cs typeface="B Traffic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77F41BC-06EB-4FA8-A309-C516AC973CD8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صنایع سیمان بر </a:t>
          </a: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600C3EA9-2E59-4520-9CAC-4A9875A0BBB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انبوه سازان </a:t>
          </a:r>
          <a:endParaRPr lang="en-US" dirty="0">
            <a:cs typeface="B Traffic" pitchFamily="2" charset="-78"/>
          </a:endParaRPr>
        </a:p>
      </dgm:t>
    </dgm:pt>
    <dgm:pt modelId="{34F5A75B-3864-43E1-89CA-2BE461F7468D}" type="par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0AC95EE-C77E-455C-87F5-A8B855276FF5}" type="sib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7949B278-327D-4397-834F-D5EDD406B620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پروژ ه های عمرانی</a:t>
          </a:r>
          <a:endParaRPr lang="en-US" dirty="0">
            <a:cs typeface="B Traffic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4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4"/>
      <dgm:spPr/>
    </dgm:pt>
    <dgm:pt modelId="{DA17AC98-0F2D-4AF8-B9ED-FCADC8D25D2D}" type="pres">
      <dgm:prSet presAssocID="{B83D19E4-96C4-46E6-BA55-6FC64250FFC0}" presName="text2" presStyleLbl="fgAcc2" presStyleIdx="0" presStyleCnt="4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E524927E-54EA-4CA9-9E5C-A44D24C326B2}" type="pres">
      <dgm:prSet presAssocID="{E8E41502-9FAF-4B74-ABEC-8CDFCFCF4388}" presName="Name10" presStyleLbl="parChTrans1D2" presStyleIdx="1" presStyleCnt="4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4"/>
      <dgm:spPr/>
    </dgm:pt>
    <dgm:pt modelId="{210850AF-4222-49FB-9A21-B888A55D7DBD}" type="pres">
      <dgm:prSet presAssocID="{D77F41BC-06EB-4FA8-A309-C516AC973CD8}" presName="text2" presStyleLbl="fgAcc2" presStyleIdx="1" presStyleCnt="4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5BEFE296-9DF5-4CC7-A023-54D726245354}" type="pres">
      <dgm:prSet presAssocID="{327C9C46-A288-4036-A816-75C1079092D3}" presName="Name10" presStyleLbl="parChTrans1D2" presStyleIdx="2" presStyleCnt="4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4"/>
      <dgm:spPr/>
    </dgm:pt>
    <dgm:pt modelId="{21BC3B40-0F38-4F3D-BA57-EDBB3C0C17E6}" type="pres">
      <dgm:prSet presAssocID="{7949B278-327D-4397-834F-D5EDD406B620}" presName="text2" presStyleLbl="fgAcc2" presStyleIdx="2" presStyleCnt="4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290F1E13-1613-46AB-9AFB-B63DE490DB18}" type="pres">
      <dgm:prSet presAssocID="{34F5A75B-3864-43E1-89CA-2BE461F7468D}" presName="Name10" presStyleLbl="parChTrans1D2" presStyleIdx="3" presStyleCnt="4"/>
      <dgm:spPr/>
    </dgm:pt>
    <dgm:pt modelId="{3EAD951C-C6CD-4330-BF27-0D3B6AF57F98}" type="pres">
      <dgm:prSet presAssocID="{600C3EA9-2E59-4520-9CAC-4A9875A0BBBB}" presName="hierRoot2" presStyleCnt="0"/>
      <dgm:spPr/>
    </dgm:pt>
    <dgm:pt modelId="{02FCFBAC-FA94-4C6B-9DCF-2E77E6A10E61}" type="pres">
      <dgm:prSet presAssocID="{600C3EA9-2E59-4520-9CAC-4A9875A0BBBB}" presName="composite2" presStyleCnt="0"/>
      <dgm:spPr/>
    </dgm:pt>
    <dgm:pt modelId="{CCACF223-046C-4207-B2CF-269D7AECBD21}" type="pres">
      <dgm:prSet presAssocID="{600C3EA9-2E59-4520-9CAC-4A9875A0BBBB}" presName="background2" presStyleLbl="node2" presStyleIdx="3" presStyleCnt="4"/>
      <dgm:spPr/>
    </dgm:pt>
    <dgm:pt modelId="{CFAA3619-CB46-4076-A8FA-614529D9304B}" type="pres">
      <dgm:prSet presAssocID="{600C3EA9-2E59-4520-9CAC-4A9875A0BBBB}" presName="text2" presStyleLbl="fgAcc2" presStyleIdx="3" presStyleCnt="4">
        <dgm:presLayoutVars>
          <dgm:chPref val="3"/>
        </dgm:presLayoutVars>
      </dgm:prSet>
      <dgm:spPr/>
    </dgm:pt>
    <dgm:pt modelId="{CC4E14CB-1709-449D-951E-9AB63C2BC3DF}" type="pres">
      <dgm:prSet presAssocID="{600C3EA9-2E59-4520-9CAC-4A9875A0BBBB}" presName="hierChild3" presStyleCnt="0"/>
      <dgm:spPr/>
    </dgm:pt>
  </dgm:ptLst>
  <dgm:cxnLst>
    <dgm:cxn modelId="{00A58339-80A1-481E-A4C1-597FA7DB7668}" srcId="{95ED0C0F-59BC-4F76-93F4-064440EC544E}" destId="{600C3EA9-2E59-4520-9CAC-4A9875A0BBBB}" srcOrd="3" destOrd="0" parTransId="{34F5A75B-3864-43E1-89CA-2BE461F7468D}" sibTransId="{B0AC95EE-C77E-455C-87F5-A8B855276FF5}"/>
    <dgm:cxn modelId="{43BC6641-A4EB-4B6F-89E1-CF015574A51D}" type="presOf" srcId="{600C3EA9-2E59-4520-9CAC-4A9875A0BBBB}" destId="{CFAA3619-CB46-4076-A8FA-614529D9304B}" srcOrd="0" destOrd="0" presId="urn:microsoft.com/office/officeart/2005/8/layout/hierarchy1"/>
    <dgm:cxn modelId="{5F9F8241-5A14-4738-87F1-3959812A735F}" type="presOf" srcId="{327C9C46-A288-4036-A816-75C1079092D3}" destId="{5BEFE296-9DF5-4CC7-A023-54D726245354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03D4C66E-A420-483A-B4E7-AADEDFCB94F4}" type="presOf" srcId="{7F58109D-1002-4210-A337-547538513843}" destId="{D413B998-DB6A-4A8B-8E94-4D590F5F57E0}" srcOrd="0" destOrd="0" presId="urn:microsoft.com/office/officeart/2005/8/layout/hierarchy1"/>
    <dgm:cxn modelId="{83B4CC71-7F7A-459F-B3F0-C3F1B4BBAD10}" type="presOf" srcId="{7949B278-327D-4397-834F-D5EDD406B620}" destId="{21BC3B40-0F38-4F3D-BA57-EDBB3C0C17E6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8CD53457-C316-4FD9-B102-F82786BEA515}" type="presOf" srcId="{B83D19E4-96C4-46E6-BA55-6FC64250FFC0}" destId="{DA17AC98-0F2D-4AF8-B9ED-FCADC8D25D2D}" srcOrd="0" destOrd="0" presId="urn:microsoft.com/office/officeart/2005/8/layout/hierarchy1"/>
    <dgm:cxn modelId="{3FAEB2A3-C6D0-4F9D-9376-1B26EFC738DD}" type="presOf" srcId="{1FF3D7FA-7CC1-481E-97F5-6810ADDC1C1D}" destId="{91624D8C-4374-45D7-A7EB-B6B7594C0E03}" srcOrd="0" destOrd="0" presId="urn:microsoft.com/office/officeart/2005/8/layout/hierarchy1"/>
    <dgm:cxn modelId="{A137E3AD-B0B7-47D6-9853-0C514FE45E69}" type="presOf" srcId="{95ED0C0F-59BC-4F76-93F4-064440EC544E}" destId="{83D0FB56-5667-44B6-81ED-9EBFF2D87261}" srcOrd="0" destOrd="0" presId="urn:microsoft.com/office/officeart/2005/8/layout/hierarchy1"/>
    <dgm:cxn modelId="{F19BAAC0-276A-47A8-A0AC-7879EFCB6AA2}" type="presOf" srcId="{34F5A75B-3864-43E1-89CA-2BE461F7468D}" destId="{290F1E13-1613-46AB-9AFB-B63DE490DB18}" srcOrd="0" destOrd="0" presId="urn:microsoft.com/office/officeart/2005/8/layout/hierarchy1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1C1CB8D8-534C-414C-A66C-1A64616F6A5E}" type="presOf" srcId="{D77F41BC-06EB-4FA8-A309-C516AC973CD8}" destId="{210850AF-4222-49FB-9A21-B888A55D7DBD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BF9DD7FF-66AD-4E5E-BC54-960921F9DAA4}" type="presOf" srcId="{E8E41502-9FAF-4B74-ABEC-8CDFCFCF4388}" destId="{E524927E-54EA-4CA9-9E5C-A44D24C326B2}" srcOrd="0" destOrd="0" presId="urn:microsoft.com/office/officeart/2005/8/layout/hierarchy1"/>
    <dgm:cxn modelId="{511642DC-3A38-4E9F-9C60-0C51A51D3A84}" type="presParOf" srcId="{91624D8C-4374-45D7-A7EB-B6B7594C0E03}" destId="{CAD81010-EA40-4728-90E2-09B0A1A65A2A}" srcOrd="0" destOrd="0" presId="urn:microsoft.com/office/officeart/2005/8/layout/hierarchy1"/>
    <dgm:cxn modelId="{48F1A260-D102-4BB5-A2DC-21896BC2FD08}" type="presParOf" srcId="{CAD81010-EA40-4728-90E2-09B0A1A65A2A}" destId="{4E35D99D-2737-44D1-A76C-8E764FB70D6D}" srcOrd="0" destOrd="0" presId="urn:microsoft.com/office/officeart/2005/8/layout/hierarchy1"/>
    <dgm:cxn modelId="{AA702B63-57EB-4810-A45E-38C6AAD25FC3}" type="presParOf" srcId="{4E35D99D-2737-44D1-A76C-8E764FB70D6D}" destId="{8ADA6F17-BC34-4610-A7D2-F6B382619960}" srcOrd="0" destOrd="0" presId="urn:microsoft.com/office/officeart/2005/8/layout/hierarchy1"/>
    <dgm:cxn modelId="{3B4D0F57-6AC5-4D46-A902-8488FD2936AF}" type="presParOf" srcId="{4E35D99D-2737-44D1-A76C-8E764FB70D6D}" destId="{83D0FB56-5667-44B6-81ED-9EBFF2D87261}" srcOrd="1" destOrd="0" presId="urn:microsoft.com/office/officeart/2005/8/layout/hierarchy1"/>
    <dgm:cxn modelId="{86FC2295-2188-42DF-A8EA-0A29F4675B38}" type="presParOf" srcId="{CAD81010-EA40-4728-90E2-09B0A1A65A2A}" destId="{E23B822F-B719-4A61-9434-E529F8589106}" srcOrd="1" destOrd="0" presId="urn:microsoft.com/office/officeart/2005/8/layout/hierarchy1"/>
    <dgm:cxn modelId="{272C6870-5D89-4FE5-9C32-CA4B99671B76}" type="presParOf" srcId="{E23B822F-B719-4A61-9434-E529F8589106}" destId="{D413B998-DB6A-4A8B-8E94-4D590F5F57E0}" srcOrd="0" destOrd="0" presId="urn:microsoft.com/office/officeart/2005/8/layout/hierarchy1"/>
    <dgm:cxn modelId="{1194AD5E-8E11-4C62-9FB9-AF4BB11A01AC}" type="presParOf" srcId="{E23B822F-B719-4A61-9434-E529F8589106}" destId="{A10C895F-537B-4812-81FA-3EA0E7D88C81}" srcOrd="1" destOrd="0" presId="urn:microsoft.com/office/officeart/2005/8/layout/hierarchy1"/>
    <dgm:cxn modelId="{FD412110-2979-4172-9DAD-F56DE07BFD36}" type="presParOf" srcId="{A10C895F-537B-4812-81FA-3EA0E7D88C81}" destId="{499DCF25-E967-492F-AFCD-C2DA7A176654}" srcOrd="0" destOrd="0" presId="urn:microsoft.com/office/officeart/2005/8/layout/hierarchy1"/>
    <dgm:cxn modelId="{E1640609-5F0F-4C9F-8345-AD3DB5FFD3F9}" type="presParOf" srcId="{499DCF25-E967-492F-AFCD-C2DA7A176654}" destId="{2800DA6C-A250-49E5-A896-D15BC300534B}" srcOrd="0" destOrd="0" presId="urn:microsoft.com/office/officeart/2005/8/layout/hierarchy1"/>
    <dgm:cxn modelId="{438D9174-E617-4748-BB38-FD0FAA601D50}" type="presParOf" srcId="{499DCF25-E967-492F-AFCD-C2DA7A176654}" destId="{DA17AC98-0F2D-4AF8-B9ED-FCADC8D25D2D}" srcOrd="1" destOrd="0" presId="urn:microsoft.com/office/officeart/2005/8/layout/hierarchy1"/>
    <dgm:cxn modelId="{4DABD636-8587-40B9-B49D-828B29C98C10}" type="presParOf" srcId="{A10C895F-537B-4812-81FA-3EA0E7D88C81}" destId="{67B23DC9-93BB-40C6-87ED-2774ED414A2E}" srcOrd="1" destOrd="0" presId="urn:microsoft.com/office/officeart/2005/8/layout/hierarchy1"/>
    <dgm:cxn modelId="{26B9CAEC-0392-40D8-987C-C8E071D21E56}" type="presParOf" srcId="{E23B822F-B719-4A61-9434-E529F8589106}" destId="{E524927E-54EA-4CA9-9E5C-A44D24C326B2}" srcOrd="2" destOrd="0" presId="urn:microsoft.com/office/officeart/2005/8/layout/hierarchy1"/>
    <dgm:cxn modelId="{83FD0784-1DAD-455E-B551-1B951C4689B4}" type="presParOf" srcId="{E23B822F-B719-4A61-9434-E529F8589106}" destId="{0C9F7A2C-CD08-4D46-8E20-9AA7C57B2ABE}" srcOrd="3" destOrd="0" presId="urn:microsoft.com/office/officeart/2005/8/layout/hierarchy1"/>
    <dgm:cxn modelId="{A84A83CC-19BE-423F-A34E-FC457F3C5640}" type="presParOf" srcId="{0C9F7A2C-CD08-4D46-8E20-9AA7C57B2ABE}" destId="{281885C5-9B45-47AB-8489-34408FF07392}" srcOrd="0" destOrd="0" presId="urn:microsoft.com/office/officeart/2005/8/layout/hierarchy1"/>
    <dgm:cxn modelId="{EE43FD6C-FD04-4B35-ABF4-5370A8526150}" type="presParOf" srcId="{281885C5-9B45-47AB-8489-34408FF07392}" destId="{A714A08D-A981-4B17-88F2-8D4918582DC3}" srcOrd="0" destOrd="0" presId="urn:microsoft.com/office/officeart/2005/8/layout/hierarchy1"/>
    <dgm:cxn modelId="{7112DC4D-8EB1-4F28-9A84-DB577AA712E5}" type="presParOf" srcId="{281885C5-9B45-47AB-8489-34408FF07392}" destId="{210850AF-4222-49FB-9A21-B888A55D7DBD}" srcOrd="1" destOrd="0" presId="urn:microsoft.com/office/officeart/2005/8/layout/hierarchy1"/>
    <dgm:cxn modelId="{55066995-AFEE-481E-A8D2-0F784E3078C8}" type="presParOf" srcId="{0C9F7A2C-CD08-4D46-8E20-9AA7C57B2ABE}" destId="{BD5F77A2-61BF-44C1-B328-B9CF77F0E9C6}" srcOrd="1" destOrd="0" presId="urn:microsoft.com/office/officeart/2005/8/layout/hierarchy1"/>
    <dgm:cxn modelId="{15AFBD6C-4751-45FB-B0A5-C996ADD0E7B1}" type="presParOf" srcId="{E23B822F-B719-4A61-9434-E529F8589106}" destId="{5BEFE296-9DF5-4CC7-A023-54D726245354}" srcOrd="4" destOrd="0" presId="urn:microsoft.com/office/officeart/2005/8/layout/hierarchy1"/>
    <dgm:cxn modelId="{69FAED90-8B50-4C80-962B-04E2925A1DFD}" type="presParOf" srcId="{E23B822F-B719-4A61-9434-E529F8589106}" destId="{9DE52443-E7E5-49AC-93AF-BAF01EB3FAB3}" srcOrd="5" destOrd="0" presId="urn:microsoft.com/office/officeart/2005/8/layout/hierarchy1"/>
    <dgm:cxn modelId="{2ADC1CD8-0E61-47CF-BDBB-02022CD9C0C7}" type="presParOf" srcId="{9DE52443-E7E5-49AC-93AF-BAF01EB3FAB3}" destId="{0F102FB4-81C9-47D6-AE8A-69058C9B1BA0}" srcOrd="0" destOrd="0" presId="urn:microsoft.com/office/officeart/2005/8/layout/hierarchy1"/>
    <dgm:cxn modelId="{3E5E2876-6C2F-42DE-A16A-04AE732AB1FF}" type="presParOf" srcId="{0F102FB4-81C9-47D6-AE8A-69058C9B1BA0}" destId="{92770FDA-16DE-43F2-AC60-7B5904CB8102}" srcOrd="0" destOrd="0" presId="urn:microsoft.com/office/officeart/2005/8/layout/hierarchy1"/>
    <dgm:cxn modelId="{E6246FFB-D2ED-481E-B79B-C98C8FD3377D}" type="presParOf" srcId="{0F102FB4-81C9-47D6-AE8A-69058C9B1BA0}" destId="{21BC3B40-0F38-4F3D-BA57-EDBB3C0C17E6}" srcOrd="1" destOrd="0" presId="urn:microsoft.com/office/officeart/2005/8/layout/hierarchy1"/>
    <dgm:cxn modelId="{04BD942B-8C11-4DE7-B00B-72F52A70533B}" type="presParOf" srcId="{9DE52443-E7E5-49AC-93AF-BAF01EB3FAB3}" destId="{BFCBA77E-B6B0-4BD3-9292-ADDB49EEA936}" srcOrd="1" destOrd="0" presId="urn:microsoft.com/office/officeart/2005/8/layout/hierarchy1"/>
    <dgm:cxn modelId="{410F2074-53DC-4F41-A4C4-3555FD1D531E}" type="presParOf" srcId="{E23B822F-B719-4A61-9434-E529F8589106}" destId="{290F1E13-1613-46AB-9AFB-B63DE490DB18}" srcOrd="6" destOrd="0" presId="urn:microsoft.com/office/officeart/2005/8/layout/hierarchy1"/>
    <dgm:cxn modelId="{5B6391CE-C41A-4C50-8A4D-D9C49DBD17B3}" type="presParOf" srcId="{E23B822F-B719-4A61-9434-E529F8589106}" destId="{3EAD951C-C6CD-4330-BF27-0D3B6AF57F98}" srcOrd="7" destOrd="0" presId="urn:microsoft.com/office/officeart/2005/8/layout/hierarchy1"/>
    <dgm:cxn modelId="{F4246864-E0C7-4C6D-82BA-AB9697C235C3}" type="presParOf" srcId="{3EAD951C-C6CD-4330-BF27-0D3B6AF57F98}" destId="{02FCFBAC-FA94-4C6B-9DCF-2E77E6A10E61}" srcOrd="0" destOrd="0" presId="urn:microsoft.com/office/officeart/2005/8/layout/hierarchy1"/>
    <dgm:cxn modelId="{0052B2D6-9AEB-427A-9AC5-830FECB208F2}" type="presParOf" srcId="{02FCFBAC-FA94-4C6B-9DCF-2E77E6A10E61}" destId="{CCACF223-046C-4207-B2CF-269D7AECBD21}" srcOrd="0" destOrd="0" presId="urn:microsoft.com/office/officeart/2005/8/layout/hierarchy1"/>
    <dgm:cxn modelId="{EF544C8E-AC6E-48C0-9C08-46F6DEB242DE}" type="presParOf" srcId="{02FCFBAC-FA94-4C6B-9DCF-2E77E6A10E61}" destId="{CFAA3619-CB46-4076-A8FA-614529D9304B}" srcOrd="1" destOrd="0" presId="urn:microsoft.com/office/officeart/2005/8/layout/hierarchy1"/>
    <dgm:cxn modelId="{5F9E3529-90DF-49FB-83F8-F64039461A70}" type="presParOf" srcId="{3EAD951C-C6CD-4330-BF27-0D3B6AF57F98}" destId="{CC4E14CB-1709-449D-951E-9AB63C2BC3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تقسیم بندی اولیه  بازار</a:t>
          </a:r>
          <a:endParaRPr lang="en-US" dirty="0">
            <a:cs typeface="B Traffic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83D19E4-96C4-46E6-BA55-6FC64250FFC0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عاملین </a:t>
          </a:r>
          <a:endParaRPr lang="en-US" dirty="0">
            <a:cs typeface="B Traffic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77F41BC-06EB-4FA8-A309-C516AC973CD8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صنایع سیمان بر</a:t>
          </a:r>
          <a:endParaRPr lang="en-US" dirty="0">
            <a:cs typeface="B Traffic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600C3EA9-2E59-4520-9CAC-4A9875A0BBB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انبوه سازان</a:t>
          </a:r>
          <a:endParaRPr lang="en-US" dirty="0">
            <a:cs typeface="B Traffic" pitchFamily="2" charset="-78"/>
          </a:endParaRPr>
        </a:p>
      </dgm:t>
    </dgm:pt>
    <dgm:pt modelId="{34F5A75B-3864-43E1-89CA-2BE461F7468D}" type="par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0AC95EE-C77E-455C-87F5-A8B855276FF5}" type="sib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7949B278-327D-4397-834F-D5EDD406B620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پروژه های عمرانی </a:t>
          </a:r>
          <a:endParaRPr lang="en-US" dirty="0">
            <a:cs typeface="B Traffic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C8F23A6-CC53-477B-8484-8D066194023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 محصول </a:t>
          </a:r>
        </a:p>
        <a:p>
          <a:r>
            <a:rPr lang="fa-IR" dirty="0">
              <a:cs typeface="B Traffic" pitchFamily="2" charset="-78"/>
            </a:rPr>
            <a:t>یک قیمت</a:t>
          </a:r>
        </a:p>
        <a:p>
          <a:r>
            <a:rPr lang="fa-IR" dirty="0">
              <a:cs typeface="B Traffic" pitchFamily="2" charset="-78"/>
            </a:rPr>
            <a:t>یک توزیع</a:t>
          </a:r>
        </a:p>
        <a:p>
          <a:r>
            <a:rPr lang="fa-IR" dirty="0">
              <a:cs typeface="B Traffic" pitchFamily="2" charset="-78"/>
            </a:rPr>
            <a:t>بدون ترویج</a:t>
          </a:r>
          <a:endParaRPr lang="en-US" dirty="0">
            <a:cs typeface="B Traffic" pitchFamily="2" charset="-78"/>
          </a:endParaRPr>
        </a:p>
      </dgm:t>
    </dgm:pt>
    <dgm:pt modelId="{15156D3A-C307-4634-BFDA-5BF05F4302FE}" type="parTrans" cxnId="{5920AEC4-63DC-41B9-A2D9-EC8FF294ADFC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2EDB1DF4-C66C-4498-9BD2-0ABC71F6F773}" type="sibTrans" cxnId="{5920AEC4-63DC-41B9-A2D9-EC8FF294ADFC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C0D0202E-892B-4341-845A-8CE2FA6C9864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 محصول </a:t>
          </a:r>
        </a:p>
        <a:p>
          <a:r>
            <a:rPr lang="fa-IR" dirty="0">
              <a:cs typeface="B Traffic" pitchFamily="2" charset="-78"/>
            </a:rPr>
            <a:t>یک قیمت</a:t>
          </a:r>
        </a:p>
        <a:p>
          <a:r>
            <a:rPr lang="fa-IR" dirty="0">
              <a:cs typeface="B Traffic" pitchFamily="2" charset="-78"/>
            </a:rPr>
            <a:t>یک توزیع</a:t>
          </a:r>
        </a:p>
        <a:p>
          <a:r>
            <a:rPr lang="fa-IR" dirty="0">
              <a:cs typeface="B Traffic" pitchFamily="2" charset="-78"/>
            </a:rPr>
            <a:t>بدون ترویج</a:t>
          </a:r>
          <a:endParaRPr lang="en-US" dirty="0">
            <a:cs typeface="B Traffic" pitchFamily="2" charset="-78"/>
          </a:endParaRPr>
        </a:p>
      </dgm:t>
    </dgm:pt>
    <dgm:pt modelId="{134AE4C3-7E77-4E69-BC0C-034A6CFA9265}" type="parTrans" cxnId="{8258BA7E-A2A6-4E52-9268-A73C425D215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EDD697E-BC63-455D-9B6E-2F323171C812}" type="sibTrans" cxnId="{8258BA7E-A2A6-4E52-9268-A73C425D215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C35C4E3-5736-48B1-A7A8-E415739DBA62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 محصول </a:t>
          </a:r>
        </a:p>
        <a:p>
          <a:r>
            <a:rPr lang="fa-IR" dirty="0">
              <a:cs typeface="B Traffic" pitchFamily="2" charset="-78"/>
            </a:rPr>
            <a:t>یک قیمت</a:t>
          </a:r>
        </a:p>
        <a:p>
          <a:r>
            <a:rPr lang="fa-IR" dirty="0">
              <a:cs typeface="B Traffic" pitchFamily="2" charset="-78"/>
            </a:rPr>
            <a:t>یک توزیع</a:t>
          </a:r>
        </a:p>
        <a:p>
          <a:r>
            <a:rPr lang="fa-IR" dirty="0">
              <a:cs typeface="B Traffic" pitchFamily="2" charset="-78"/>
            </a:rPr>
            <a:t>بدون ترویج</a:t>
          </a:r>
          <a:endParaRPr lang="en-US" dirty="0">
            <a:cs typeface="B Traffic" pitchFamily="2" charset="-78"/>
          </a:endParaRPr>
        </a:p>
      </dgm:t>
    </dgm:pt>
    <dgm:pt modelId="{F29DE931-0B38-48BE-A460-93C6C385B8AF}" type="parTrans" cxnId="{D9657781-B4C2-4BE6-BB4C-D50325230F7A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55DE9E3-AA4B-424F-867E-B9F578851160}" type="sibTrans" cxnId="{D9657781-B4C2-4BE6-BB4C-D50325230F7A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444B7EB-8B90-4138-A5F4-4E931C07A11A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 محصول </a:t>
          </a:r>
        </a:p>
        <a:p>
          <a:r>
            <a:rPr lang="fa-IR" dirty="0">
              <a:cs typeface="B Traffic" pitchFamily="2" charset="-78"/>
            </a:rPr>
            <a:t>یک قیمت</a:t>
          </a:r>
        </a:p>
        <a:p>
          <a:r>
            <a:rPr lang="fa-IR" dirty="0">
              <a:cs typeface="B Traffic" pitchFamily="2" charset="-78"/>
            </a:rPr>
            <a:t>یک توزیع</a:t>
          </a:r>
        </a:p>
        <a:p>
          <a:r>
            <a:rPr lang="fa-IR" dirty="0">
              <a:cs typeface="B Traffic" pitchFamily="2" charset="-78"/>
            </a:rPr>
            <a:t>بدون ترویج</a:t>
          </a:r>
          <a:endParaRPr lang="en-US" dirty="0"/>
        </a:p>
      </dgm:t>
    </dgm:pt>
    <dgm:pt modelId="{593A6F71-E13E-4D24-A242-533514A1EAD7}" type="parTrans" cxnId="{B68AC16A-8B7F-41AC-ADF5-6C46BB68D130}">
      <dgm:prSet/>
      <dgm:spPr/>
      <dgm:t>
        <a:bodyPr/>
        <a:lstStyle/>
        <a:p>
          <a:endParaRPr lang="en-US"/>
        </a:p>
      </dgm:t>
    </dgm:pt>
    <dgm:pt modelId="{6CE6A469-A6DF-4C2F-A744-ED9683C515D6}" type="sibTrans" cxnId="{B68AC16A-8B7F-41AC-ADF5-6C46BB68D130}">
      <dgm:prSet/>
      <dgm:spPr/>
      <dgm:t>
        <a:bodyPr/>
        <a:lstStyle/>
        <a:p>
          <a:endParaRPr lang="en-US"/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4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4"/>
      <dgm:spPr/>
    </dgm:pt>
    <dgm:pt modelId="{DA17AC98-0F2D-4AF8-B9ED-FCADC8D25D2D}" type="pres">
      <dgm:prSet presAssocID="{B83D19E4-96C4-46E6-BA55-6FC64250FFC0}" presName="text2" presStyleLbl="fgAcc2" presStyleIdx="0" presStyleCnt="4" custLinFactNeighborX="-1080" custLinFactNeighborY="-5850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3FF09624-BB85-4EA0-8849-C59E86AB65BE}" type="pres">
      <dgm:prSet presAssocID="{15156D3A-C307-4634-BFDA-5BF05F4302FE}" presName="Name17" presStyleLbl="parChTrans1D3" presStyleIdx="0" presStyleCnt="4"/>
      <dgm:spPr/>
    </dgm:pt>
    <dgm:pt modelId="{A6EB9671-37BB-43D3-982D-66763C0B1C9F}" type="pres">
      <dgm:prSet presAssocID="{BC8F23A6-CC53-477B-8484-8D066194023B}" presName="hierRoot3" presStyleCnt="0"/>
      <dgm:spPr/>
    </dgm:pt>
    <dgm:pt modelId="{35FBAE30-1757-4075-8EDF-3D8CD0AA4AE3}" type="pres">
      <dgm:prSet presAssocID="{BC8F23A6-CC53-477B-8484-8D066194023B}" presName="composite3" presStyleCnt="0"/>
      <dgm:spPr/>
    </dgm:pt>
    <dgm:pt modelId="{EC13D8C8-03AE-4002-BF4C-98C1CEA9FD7B}" type="pres">
      <dgm:prSet presAssocID="{BC8F23A6-CC53-477B-8484-8D066194023B}" presName="background3" presStyleLbl="node3" presStyleIdx="0" presStyleCnt="4"/>
      <dgm:spPr/>
    </dgm:pt>
    <dgm:pt modelId="{51985DB1-F1C0-43E2-9813-9551FD18CC6E}" type="pres">
      <dgm:prSet presAssocID="{BC8F23A6-CC53-477B-8484-8D066194023B}" presName="text3" presStyleLbl="fgAcc3" presStyleIdx="0" presStyleCnt="4" custScaleY="274831">
        <dgm:presLayoutVars>
          <dgm:chPref val="3"/>
        </dgm:presLayoutVars>
      </dgm:prSet>
      <dgm:spPr/>
    </dgm:pt>
    <dgm:pt modelId="{C71E984E-981B-4343-A5BF-F2B96F760CB1}" type="pres">
      <dgm:prSet presAssocID="{BC8F23A6-CC53-477B-8484-8D066194023B}" presName="hierChild4" presStyleCnt="0"/>
      <dgm:spPr/>
    </dgm:pt>
    <dgm:pt modelId="{E524927E-54EA-4CA9-9E5C-A44D24C326B2}" type="pres">
      <dgm:prSet presAssocID="{E8E41502-9FAF-4B74-ABEC-8CDFCFCF4388}" presName="Name10" presStyleLbl="parChTrans1D2" presStyleIdx="1" presStyleCnt="4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4"/>
      <dgm:spPr/>
    </dgm:pt>
    <dgm:pt modelId="{210850AF-4222-49FB-9A21-B888A55D7DBD}" type="pres">
      <dgm:prSet presAssocID="{D77F41BC-06EB-4FA8-A309-C516AC973CD8}" presName="text2" presStyleLbl="fgAcc2" presStyleIdx="1" presStyleCnt="4" custLinFactNeighborX="-1245" custLinFactNeighborY="2978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485E41D3-F8FB-474E-824C-265AB7B94922}" type="pres">
      <dgm:prSet presAssocID="{593A6F71-E13E-4D24-A242-533514A1EAD7}" presName="Name17" presStyleLbl="parChTrans1D3" presStyleIdx="1" presStyleCnt="4"/>
      <dgm:spPr/>
    </dgm:pt>
    <dgm:pt modelId="{C257552F-CC11-4DBE-AD08-F543FB29E759}" type="pres">
      <dgm:prSet presAssocID="{3444B7EB-8B90-4138-A5F4-4E931C07A11A}" presName="hierRoot3" presStyleCnt="0"/>
      <dgm:spPr/>
    </dgm:pt>
    <dgm:pt modelId="{1DE1C4F9-4ACE-49E1-803B-9A9443535F3E}" type="pres">
      <dgm:prSet presAssocID="{3444B7EB-8B90-4138-A5F4-4E931C07A11A}" presName="composite3" presStyleCnt="0"/>
      <dgm:spPr/>
    </dgm:pt>
    <dgm:pt modelId="{0E6B5C86-8149-41BD-890F-04B543066AF0}" type="pres">
      <dgm:prSet presAssocID="{3444B7EB-8B90-4138-A5F4-4E931C07A11A}" presName="background3" presStyleLbl="node3" presStyleIdx="1" presStyleCnt="4"/>
      <dgm:spPr/>
    </dgm:pt>
    <dgm:pt modelId="{67D1F21B-2EA5-4A62-93B7-685BBDAC17E5}" type="pres">
      <dgm:prSet presAssocID="{3444B7EB-8B90-4138-A5F4-4E931C07A11A}" presName="text3" presStyleLbl="fgAcc3" presStyleIdx="1" presStyleCnt="4" custScaleY="274418">
        <dgm:presLayoutVars>
          <dgm:chPref val="3"/>
        </dgm:presLayoutVars>
      </dgm:prSet>
      <dgm:spPr/>
    </dgm:pt>
    <dgm:pt modelId="{8882E3CA-8B73-4CF1-AE95-26F045B9F385}" type="pres">
      <dgm:prSet presAssocID="{3444B7EB-8B90-4138-A5F4-4E931C07A11A}" presName="hierChild4" presStyleCnt="0"/>
      <dgm:spPr/>
    </dgm:pt>
    <dgm:pt modelId="{5BEFE296-9DF5-4CC7-A023-54D726245354}" type="pres">
      <dgm:prSet presAssocID="{327C9C46-A288-4036-A816-75C1079092D3}" presName="Name10" presStyleLbl="parChTrans1D2" presStyleIdx="2" presStyleCnt="4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4"/>
      <dgm:spPr/>
    </dgm:pt>
    <dgm:pt modelId="{21BC3B40-0F38-4F3D-BA57-EDBB3C0C17E6}" type="pres">
      <dgm:prSet presAssocID="{7949B278-327D-4397-834F-D5EDD406B620}" presName="text2" presStyleLbl="fgAcc2" presStyleIdx="2" presStyleCnt="4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6A7D9A89-F987-4454-B6B4-AD8A136836D7}" type="pres">
      <dgm:prSet presAssocID="{134AE4C3-7E77-4E69-BC0C-034A6CFA9265}" presName="Name17" presStyleLbl="parChTrans1D3" presStyleIdx="2" presStyleCnt="4"/>
      <dgm:spPr/>
    </dgm:pt>
    <dgm:pt modelId="{A527B5DE-4B1B-41E8-8874-511A7C3A5CFA}" type="pres">
      <dgm:prSet presAssocID="{C0D0202E-892B-4341-845A-8CE2FA6C9864}" presName="hierRoot3" presStyleCnt="0"/>
      <dgm:spPr/>
    </dgm:pt>
    <dgm:pt modelId="{25C1DD2E-9F1E-4301-8E0F-ED515BC007AE}" type="pres">
      <dgm:prSet presAssocID="{C0D0202E-892B-4341-845A-8CE2FA6C9864}" presName="composite3" presStyleCnt="0"/>
      <dgm:spPr/>
    </dgm:pt>
    <dgm:pt modelId="{2B8D65D2-3FA4-4748-AA53-D0A7E89A0877}" type="pres">
      <dgm:prSet presAssocID="{C0D0202E-892B-4341-845A-8CE2FA6C9864}" presName="background3" presStyleLbl="node3" presStyleIdx="2" presStyleCnt="4"/>
      <dgm:spPr/>
    </dgm:pt>
    <dgm:pt modelId="{02ABB45E-EE88-4A74-AA1F-202FCAD521EB}" type="pres">
      <dgm:prSet presAssocID="{C0D0202E-892B-4341-845A-8CE2FA6C9864}" presName="text3" presStyleLbl="fgAcc3" presStyleIdx="2" presStyleCnt="4" custScaleY="275429">
        <dgm:presLayoutVars>
          <dgm:chPref val="3"/>
        </dgm:presLayoutVars>
      </dgm:prSet>
      <dgm:spPr/>
    </dgm:pt>
    <dgm:pt modelId="{5BC05840-612F-487A-B0C5-3C929A7ACF89}" type="pres">
      <dgm:prSet presAssocID="{C0D0202E-892B-4341-845A-8CE2FA6C9864}" presName="hierChild4" presStyleCnt="0"/>
      <dgm:spPr/>
    </dgm:pt>
    <dgm:pt modelId="{290F1E13-1613-46AB-9AFB-B63DE490DB18}" type="pres">
      <dgm:prSet presAssocID="{34F5A75B-3864-43E1-89CA-2BE461F7468D}" presName="Name10" presStyleLbl="parChTrans1D2" presStyleIdx="3" presStyleCnt="4"/>
      <dgm:spPr/>
    </dgm:pt>
    <dgm:pt modelId="{3EAD951C-C6CD-4330-BF27-0D3B6AF57F98}" type="pres">
      <dgm:prSet presAssocID="{600C3EA9-2E59-4520-9CAC-4A9875A0BBBB}" presName="hierRoot2" presStyleCnt="0"/>
      <dgm:spPr/>
    </dgm:pt>
    <dgm:pt modelId="{02FCFBAC-FA94-4C6B-9DCF-2E77E6A10E61}" type="pres">
      <dgm:prSet presAssocID="{600C3EA9-2E59-4520-9CAC-4A9875A0BBBB}" presName="composite2" presStyleCnt="0"/>
      <dgm:spPr/>
    </dgm:pt>
    <dgm:pt modelId="{CCACF223-046C-4207-B2CF-269D7AECBD21}" type="pres">
      <dgm:prSet presAssocID="{600C3EA9-2E59-4520-9CAC-4A9875A0BBBB}" presName="background2" presStyleLbl="node2" presStyleIdx="3" presStyleCnt="4"/>
      <dgm:spPr/>
    </dgm:pt>
    <dgm:pt modelId="{CFAA3619-CB46-4076-A8FA-614529D9304B}" type="pres">
      <dgm:prSet presAssocID="{600C3EA9-2E59-4520-9CAC-4A9875A0BBBB}" presName="text2" presStyleLbl="fgAcc2" presStyleIdx="3" presStyleCnt="4">
        <dgm:presLayoutVars>
          <dgm:chPref val="3"/>
        </dgm:presLayoutVars>
      </dgm:prSet>
      <dgm:spPr/>
    </dgm:pt>
    <dgm:pt modelId="{CC4E14CB-1709-449D-951E-9AB63C2BC3DF}" type="pres">
      <dgm:prSet presAssocID="{600C3EA9-2E59-4520-9CAC-4A9875A0BBBB}" presName="hierChild3" presStyleCnt="0"/>
      <dgm:spPr/>
    </dgm:pt>
    <dgm:pt modelId="{FEAA4374-5F36-4CF9-B582-853B22C64260}" type="pres">
      <dgm:prSet presAssocID="{F29DE931-0B38-48BE-A460-93C6C385B8AF}" presName="Name17" presStyleLbl="parChTrans1D3" presStyleIdx="3" presStyleCnt="4"/>
      <dgm:spPr/>
    </dgm:pt>
    <dgm:pt modelId="{5F9EE00B-64B1-4B36-A2B8-6AFA96EC1BBD}" type="pres">
      <dgm:prSet presAssocID="{AC35C4E3-5736-48B1-A7A8-E415739DBA62}" presName="hierRoot3" presStyleCnt="0"/>
      <dgm:spPr/>
    </dgm:pt>
    <dgm:pt modelId="{0FD6CDCA-A0C2-4EAC-9900-841C74F84DB9}" type="pres">
      <dgm:prSet presAssocID="{AC35C4E3-5736-48B1-A7A8-E415739DBA62}" presName="composite3" presStyleCnt="0"/>
      <dgm:spPr/>
    </dgm:pt>
    <dgm:pt modelId="{FFD6515E-E8D8-494F-B2D3-E374A67E531F}" type="pres">
      <dgm:prSet presAssocID="{AC35C4E3-5736-48B1-A7A8-E415739DBA62}" presName="background3" presStyleLbl="node3" presStyleIdx="3" presStyleCnt="4"/>
      <dgm:spPr/>
    </dgm:pt>
    <dgm:pt modelId="{4B67EF1F-437E-46DE-8901-731209112F85}" type="pres">
      <dgm:prSet presAssocID="{AC35C4E3-5736-48B1-A7A8-E415739DBA62}" presName="text3" presStyleLbl="fgAcc3" presStyleIdx="3" presStyleCnt="4" custScaleY="286029">
        <dgm:presLayoutVars>
          <dgm:chPref val="3"/>
        </dgm:presLayoutVars>
      </dgm:prSet>
      <dgm:spPr/>
    </dgm:pt>
    <dgm:pt modelId="{E8E0628F-7899-4BCC-B09F-985CAECCFA9D}" type="pres">
      <dgm:prSet presAssocID="{AC35C4E3-5736-48B1-A7A8-E415739DBA62}" presName="hierChild4" presStyleCnt="0"/>
      <dgm:spPr/>
    </dgm:pt>
  </dgm:ptLst>
  <dgm:cxnLst>
    <dgm:cxn modelId="{D7499F06-CC17-40D9-86FB-0A0BCA0F0DEB}" type="presOf" srcId="{D77F41BC-06EB-4FA8-A309-C516AC973CD8}" destId="{210850AF-4222-49FB-9A21-B888A55D7DBD}" srcOrd="0" destOrd="0" presId="urn:microsoft.com/office/officeart/2005/8/layout/hierarchy1"/>
    <dgm:cxn modelId="{620EFA0D-604F-4FAC-8145-2C664F7814BA}" type="presOf" srcId="{600C3EA9-2E59-4520-9CAC-4A9875A0BBBB}" destId="{CFAA3619-CB46-4076-A8FA-614529D9304B}" srcOrd="0" destOrd="0" presId="urn:microsoft.com/office/officeart/2005/8/layout/hierarchy1"/>
    <dgm:cxn modelId="{E1317C13-F147-4A53-BCE7-70B47E7B6AD0}" type="presOf" srcId="{B83D19E4-96C4-46E6-BA55-6FC64250FFC0}" destId="{DA17AC98-0F2D-4AF8-B9ED-FCADC8D25D2D}" srcOrd="0" destOrd="0" presId="urn:microsoft.com/office/officeart/2005/8/layout/hierarchy1"/>
    <dgm:cxn modelId="{2B0F3F15-5D43-41F9-B5E9-386569205B50}" type="presOf" srcId="{BC8F23A6-CC53-477B-8484-8D066194023B}" destId="{51985DB1-F1C0-43E2-9813-9551FD18CC6E}" srcOrd="0" destOrd="0" presId="urn:microsoft.com/office/officeart/2005/8/layout/hierarchy1"/>
    <dgm:cxn modelId="{A4DE5529-5C5A-477B-A322-2C9525DB0EF1}" type="presOf" srcId="{F29DE931-0B38-48BE-A460-93C6C385B8AF}" destId="{FEAA4374-5F36-4CF9-B582-853B22C64260}" srcOrd="0" destOrd="0" presId="urn:microsoft.com/office/officeart/2005/8/layout/hierarchy1"/>
    <dgm:cxn modelId="{00A58339-80A1-481E-A4C1-597FA7DB7668}" srcId="{95ED0C0F-59BC-4F76-93F4-064440EC544E}" destId="{600C3EA9-2E59-4520-9CAC-4A9875A0BBBB}" srcOrd="3" destOrd="0" parTransId="{34F5A75B-3864-43E1-89CA-2BE461F7468D}" sibTransId="{B0AC95EE-C77E-455C-87F5-A8B855276FF5}"/>
    <dgm:cxn modelId="{1AC9085E-81B0-4A09-98E7-B5F658A954EC}" type="presOf" srcId="{593A6F71-E13E-4D24-A242-533514A1EAD7}" destId="{485E41D3-F8FB-474E-824C-265AB7B94922}" srcOrd="0" destOrd="0" presId="urn:microsoft.com/office/officeart/2005/8/layout/hierarchy1"/>
    <dgm:cxn modelId="{420F3F5E-8363-4F08-8ED0-CC2860DF7B39}" type="presOf" srcId="{7F58109D-1002-4210-A337-547538513843}" destId="{D413B998-DB6A-4A8B-8E94-4D590F5F57E0}" srcOrd="0" destOrd="0" presId="urn:microsoft.com/office/officeart/2005/8/layout/hierarchy1"/>
    <dgm:cxn modelId="{8FA21663-F594-4732-927E-A86B1B87F42A}" type="presOf" srcId="{C0D0202E-892B-4341-845A-8CE2FA6C9864}" destId="{02ABB45E-EE88-4A74-AA1F-202FCAD521EB}" srcOrd="0" destOrd="0" presId="urn:microsoft.com/office/officeart/2005/8/layout/hierarchy1"/>
    <dgm:cxn modelId="{9A319944-647B-4B13-ADF2-DB19492FD84D}" type="presOf" srcId="{3444B7EB-8B90-4138-A5F4-4E931C07A11A}" destId="{67D1F21B-2EA5-4A62-93B7-685BBDAC17E5}" srcOrd="0" destOrd="0" presId="urn:microsoft.com/office/officeart/2005/8/layout/hierarchy1"/>
    <dgm:cxn modelId="{37012346-0B30-48E6-9689-D21D575AF29A}" type="presOf" srcId="{34F5A75B-3864-43E1-89CA-2BE461F7468D}" destId="{290F1E13-1613-46AB-9AFB-B63DE490DB18}" srcOrd="0" destOrd="0" presId="urn:microsoft.com/office/officeart/2005/8/layout/hierarchy1"/>
    <dgm:cxn modelId="{057E6548-6AC9-403F-8685-B70332DE54BE}" type="presOf" srcId="{134AE4C3-7E77-4E69-BC0C-034A6CFA9265}" destId="{6A7D9A89-F987-4454-B6B4-AD8A136836D7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B68AC16A-8B7F-41AC-ADF5-6C46BB68D130}" srcId="{D77F41BC-06EB-4FA8-A309-C516AC973CD8}" destId="{3444B7EB-8B90-4138-A5F4-4E931C07A11A}" srcOrd="0" destOrd="0" parTransId="{593A6F71-E13E-4D24-A242-533514A1EAD7}" sibTransId="{6CE6A469-A6DF-4C2F-A744-ED9683C515D6}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D47E4074-07D2-43F5-82AD-69B49F581B6A}" type="presOf" srcId="{E8E41502-9FAF-4B74-ABEC-8CDFCFCF4388}" destId="{E524927E-54EA-4CA9-9E5C-A44D24C326B2}" srcOrd="0" destOrd="0" presId="urn:microsoft.com/office/officeart/2005/8/layout/hierarchy1"/>
    <dgm:cxn modelId="{8258BA7E-A2A6-4E52-9268-A73C425D215D}" srcId="{7949B278-327D-4397-834F-D5EDD406B620}" destId="{C0D0202E-892B-4341-845A-8CE2FA6C9864}" srcOrd="0" destOrd="0" parTransId="{134AE4C3-7E77-4E69-BC0C-034A6CFA9265}" sibTransId="{AEDD697E-BC63-455D-9B6E-2F323171C812}"/>
    <dgm:cxn modelId="{D9657781-B4C2-4BE6-BB4C-D50325230F7A}" srcId="{600C3EA9-2E59-4520-9CAC-4A9875A0BBBB}" destId="{AC35C4E3-5736-48B1-A7A8-E415739DBA62}" srcOrd="0" destOrd="0" parTransId="{F29DE931-0B38-48BE-A460-93C6C385B8AF}" sibTransId="{355DE9E3-AA4B-424F-867E-B9F578851160}"/>
    <dgm:cxn modelId="{EB71B296-F3B7-4B5A-82D1-29216E1C135A}" type="presOf" srcId="{1FF3D7FA-7CC1-481E-97F5-6810ADDC1C1D}" destId="{91624D8C-4374-45D7-A7EB-B6B7594C0E03}" srcOrd="0" destOrd="0" presId="urn:microsoft.com/office/officeart/2005/8/layout/hierarchy1"/>
    <dgm:cxn modelId="{2EB76A97-08CB-4DD0-83A3-B1A410159262}" type="presOf" srcId="{95ED0C0F-59BC-4F76-93F4-064440EC544E}" destId="{83D0FB56-5667-44B6-81ED-9EBFF2D87261}" srcOrd="0" destOrd="0" presId="urn:microsoft.com/office/officeart/2005/8/layout/hierarchy1"/>
    <dgm:cxn modelId="{129C4DC1-9880-4A8B-880B-F1348CC9A937}" type="presOf" srcId="{327C9C46-A288-4036-A816-75C1079092D3}" destId="{5BEFE296-9DF5-4CC7-A023-54D726245354}" srcOrd="0" destOrd="0" presId="urn:microsoft.com/office/officeart/2005/8/layout/hierarchy1"/>
    <dgm:cxn modelId="{5920AEC4-63DC-41B9-A2D9-EC8FF294ADFC}" srcId="{B83D19E4-96C4-46E6-BA55-6FC64250FFC0}" destId="{BC8F23A6-CC53-477B-8484-8D066194023B}" srcOrd="0" destOrd="0" parTransId="{15156D3A-C307-4634-BFDA-5BF05F4302FE}" sibTransId="{2EDB1DF4-C66C-4498-9BD2-0ABC71F6F773}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283637E5-F785-4B31-839A-2CCB6C7FF05D}" type="presOf" srcId="{7949B278-327D-4397-834F-D5EDD406B620}" destId="{21BC3B40-0F38-4F3D-BA57-EDBB3C0C17E6}" srcOrd="0" destOrd="0" presId="urn:microsoft.com/office/officeart/2005/8/layout/hierarchy1"/>
    <dgm:cxn modelId="{AE3AFAE5-7E4E-47B2-82A7-4F88D14D23A0}" type="presOf" srcId="{AC35C4E3-5736-48B1-A7A8-E415739DBA62}" destId="{4B67EF1F-437E-46DE-8901-731209112F85}" srcOrd="0" destOrd="0" presId="urn:microsoft.com/office/officeart/2005/8/layout/hierarchy1"/>
    <dgm:cxn modelId="{B6A7BEED-A91B-48A2-9F54-132F72FAD538}" type="presOf" srcId="{15156D3A-C307-4634-BFDA-5BF05F4302FE}" destId="{3FF09624-BB85-4EA0-8849-C59E86AB65BE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0757CAFB-8011-4550-9575-F8B1604EA912}" type="presParOf" srcId="{91624D8C-4374-45D7-A7EB-B6B7594C0E03}" destId="{CAD81010-EA40-4728-90E2-09B0A1A65A2A}" srcOrd="0" destOrd="0" presId="urn:microsoft.com/office/officeart/2005/8/layout/hierarchy1"/>
    <dgm:cxn modelId="{8F795F14-8803-4C11-9905-4B44F316F21F}" type="presParOf" srcId="{CAD81010-EA40-4728-90E2-09B0A1A65A2A}" destId="{4E35D99D-2737-44D1-A76C-8E764FB70D6D}" srcOrd="0" destOrd="0" presId="urn:microsoft.com/office/officeart/2005/8/layout/hierarchy1"/>
    <dgm:cxn modelId="{8B459420-5231-4E93-B782-06206F5CB1AE}" type="presParOf" srcId="{4E35D99D-2737-44D1-A76C-8E764FB70D6D}" destId="{8ADA6F17-BC34-4610-A7D2-F6B382619960}" srcOrd="0" destOrd="0" presId="urn:microsoft.com/office/officeart/2005/8/layout/hierarchy1"/>
    <dgm:cxn modelId="{8C95F5CC-8509-42ED-A4CA-96DF0F940D71}" type="presParOf" srcId="{4E35D99D-2737-44D1-A76C-8E764FB70D6D}" destId="{83D0FB56-5667-44B6-81ED-9EBFF2D87261}" srcOrd="1" destOrd="0" presId="urn:microsoft.com/office/officeart/2005/8/layout/hierarchy1"/>
    <dgm:cxn modelId="{E6760747-C27A-4238-B4F1-7ED7A7188DA2}" type="presParOf" srcId="{CAD81010-EA40-4728-90E2-09B0A1A65A2A}" destId="{E23B822F-B719-4A61-9434-E529F8589106}" srcOrd="1" destOrd="0" presId="urn:microsoft.com/office/officeart/2005/8/layout/hierarchy1"/>
    <dgm:cxn modelId="{9498F9F8-7D81-4D59-B8E7-A3231404EEEB}" type="presParOf" srcId="{E23B822F-B719-4A61-9434-E529F8589106}" destId="{D413B998-DB6A-4A8B-8E94-4D590F5F57E0}" srcOrd="0" destOrd="0" presId="urn:microsoft.com/office/officeart/2005/8/layout/hierarchy1"/>
    <dgm:cxn modelId="{867A1E60-C2E7-4E28-9D90-2F5A7D14ABA8}" type="presParOf" srcId="{E23B822F-B719-4A61-9434-E529F8589106}" destId="{A10C895F-537B-4812-81FA-3EA0E7D88C81}" srcOrd="1" destOrd="0" presId="urn:microsoft.com/office/officeart/2005/8/layout/hierarchy1"/>
    <dgm:cxn modelId="{9843F588-6911-41AF-93E6-818930187EE7}" type="presParOf" srcId="{A10C895F-537B-4812-81FA-3EA0E7D88C81}" destId="{499DCF25-E967-492F-AFCD-C2DA7A176654}" srcOrd="0" destOrd="0" presId="urn:microsoft.com/office/officeart/2005/8/layout/hierarchy1"/>
    <dgm:cxn modelId="{C7151977-D173-4C2B-897B-5AF085D19123}" type="presParOf" srcId="{499DCF25-E967-492F-AFCD-C2DA7A176654}" destId="{2800DA6C-A250-49E5-A896-D15BC300534B}" srcOrd="0" destOrd="0" presId="urn:microsoft.com/office/officeart/2005/8/layout/hierarchy1"/>
    <dgm:cxn modelId="{84E59D3D-1892-4DC9-A17F-7F96985A2D2B}" type="presParOf" srcId="{499DCF25-E967-492F-AFCD-C2DA7A176654}" destId="{DA17AC98-0F2D-4AF8-B9ED-FCADC8D25D2D}" srcOrd="1" destOrd="0" presId="urn:microsoft.com/office/officeart/2005/8/layout/hierarchy1"/>
    <dgm:cxn modelId="{490AF295-DD60-46E1-877C-EB1597BF2FFB}" type="presParOf" srcId="{A10C895F-537B-4812-81FA-3EA0E7D88C81}" destId="{67B23DC9-93BB-40C6-87ED-2774ED414A2E}" srcOrd="1" destOrd="0" presId="urn:microsoft.com/office/officeart/2005/8/layout/hierarchy1"/>
    <dgm:cxn modelId="{AB648807-5FC5-4D1A-931F-965C8225B57B}" type="presParOf" srcId="{67B23DC9-93BB-40C6-87ED-2774ED414A2E}" destId="{3FF09624-BB85-4EA0-8849-C59E86AB65BE}" srcOrd="0" destOrd="0" presId="urn:microsoft.com/office/officeart/2005/8/layout/hierarchy1"/>
    <dgm:cxn modelId="{BD2212EF-C11F-41B0-94EB-04E35D14B0D7}" type="presParOf" srcId="{67B23DC9-93BB-40C6-87ED-2774ED414A2E}" destId="{A6EB9671-37BB-43D3-982D-66763C0B1C9F}" srcOrd="1" destOrd="0" presId="urn:microsoft.com/office/officeart/2005/8/layout/hierarchy1"/>
    <dgm:cxn modelId="{1F0E47F3-DDB7-4B00-BE41-CCD16C4C1FFB}" type="presParOf" srcId="{A6EB9671-37BB-43D3-982D-66763C0B1C9F}" destId="{35FBAE30-1757-4075-8EDF-3D8CD0AA4AE3}" srcOrd="0" destOrd="0" presId="urn:microsoft.com/office/officeart/2005/8/layout/hierarchy1"/>
    <dgm:cxn modelId="{96129AC7-CE27-41B1-94D5-517552216F90}" type="presParOf" srcId="{35FBAE30-1757-4075-8EDF-3D8CD0AA4AE3}" destId="{EC13D8C8-03AE-4002-BF4C-98C1CEA9FD7B}" srcOrd="0" destOrd="0" presId="urn:microsoft.com/office/officeart/2005/8/layout/hierarchy1"/>
    <dgm:cxn modelId="{3748A344-47F9-4A92-850D-E81A413033AF}" type="presParOf" srcId="{35FBAE30-1757-4075-8EDF-3D8CD0AA4AE3}" destId="{51985DB1-F1C0-43E2-9813-9551FD18CC6E}" srcOrd="1" destOrd="0" presId="urn:microsoft.com/office/officeart/2005/8/layout/hierarchy1"/>
    <dgm:cxn modelId="{3FFCF49A-2700-435E-AE70-D4FF9F57FEE8}" type="presParOf" srcId="{A6EB9671-37BB-43D3-982D-66763C0B1C9F}" destId="{C71E984E-981B-4343-A5BF-F2B96F760CB1}" srcOrd="1" destOrd="0" presId="urn:microsoft.com/office/officeart/2005/8/layout/hierarchy1"/>
    <dgm:cxn modelId="{967E1F34-611E-410C-9628-CD76F7111C13}" type="presParOf" srcId="{E23B822F-B719-4A61-9434-E529F8589106}" destId="{E524927E-54EA-4CA9-9E5C-A44D24C326B2}" srcOrd="2" destOrd="0" presId="urn:microsoft.com/office/officeart/2005/8/layout/hierarchy1"/>
    <dgm:cxn modelId="{49B48AEC-B939-4594-B832-AE6F95DF554C}" type="presParOf" srcId="{E23B822F-B719-4A61-9434-E529F8589106}" destId="{0C9F7A2C-CD08-4D46-8E20-9AA7C57B2ABE}" srcOrd="3" destOrd="0" presId="urn:microsoft.com/office/officeart/2005/8/layout/hierarchy1"/>
    <dgm:cxn modelId="{E7257812-9772-4CC6-843F-9E42CE2F6786}" type="presParOf" srcId="{0C9F7A2C-CD08-4D46-8E20-9AA7C57B2ABE}" destId="{281885C5-9B45-47AB-8489-34408FF07392}" srcOrd="0" destOrd="0" presId="urn:microsoft.com/office/officeart/2005/8/layout/hierarchy1"/>
    <dgm:cxn modelId="{96980026-431F-403C-BE6F-3648465503BA}" type="presParOf" srcId="{281885C5-9B45-47AB-8489-34408FF07392}" destId="{A714A08D-A981-4B17-88F2-8D4918582DC3}" srcOrd="0" destOrd="0" presId="urn:microsoft.com/office/officeart/2005/8/layout/hierarchy1"/>
    <dgm:cxn modelId="{DC4F482A-A30F-4BA3-9678-A8917FD92AE3}" type="presParOf" srcId="{281885C5-9B45-47AB-8489-34408FF07392}" destId="{210850AF-4222-49FB-9A21-B888A55D7DBD}" srcOrd="1" destOrd="0" presId="urn:microsoft.com/office/officeart/2005/8/layout/hierarchy1"/>
    <dgm:cxn modelId="{A9FD11B8-3857-4A99-BFD6-A73DC77B614B}" type="presParOf" srcId="{0C9F7A2C-CD08-4D46-8E20-9AA7C57B2ABE}" destId="{BD5F77A2-61BF-44C1-B328-B9CF77F0E9C6}" srcOrd="1" destOrd="0" presId="urn:microsoft.com/office/officeart/2005/8/layout/hierarchy1"/>
    <dgm:cxn modelId="{383EE6FB-89B9-4315-88B6-33B7C52207B4}" type="presParOf" srcId="{BD5F77A2-61BF-44C1-B328-B9CF77F0E9C6}" destId="{485E41D3-F8FB-474E-824C-265AB7B94922}" srcOrd="0" destOrd="0" presId="urn:microsoft.com/office/officeart/2005/8/layout/hierarchy1"/>
    <dgm:cxn modelId="{8D59160B-027D-4C0E-8A44-436D8BCE4E6F}" type="presParOf" srcId="{BD5F77A2-61BF-44C1-B328-B9CF77F0E9C6}" destId="{C257552F-CC11-4DBE-AD08-F543FB29E759}" srcOrd="1" destOrd="0" presId="urn:microsoft.com/office/officeart/2005/8/layout/hierarchy1"/>
    <dgm:cxn modelId="{652D238B-5EE2-4956-8FF9-78B9F6291FCF}" type="presParOf" srcId="{C257552F-CC11-4DBE-AD08-F543FB29E759}" destId="{1DE1C4F9-4ACE-49E1-803B-9A9443535F3E}" srcOrd="0" destOrd="0" presId="urn:microsoft.com/office/officeart/2005/8/layout/hierarchy1"/>
    <dgm:cxn modelId="{3DE6B05B-488D-41F8-A9A6-5CD3455B9216}" type="presParOf" srcId="{1DE1C4F9-4ACE-49E1-803B-9A9443535F3E}" destId="{0E6B5C86-8149-41BD-890F-04B543066AF0}" srcOrd="0" destOrd="0" presId="urn:microsoft.com/office/officeart/2005/8/layout/hierarchy1"/>
    <dgm:cxn modelId="{E4CC22AB-D75E-44F5-A46E-F49EDB9E1DE4}" type="presParOf" srcId="{1DE1C4F9-4ACE-49E1-803B-9A9443535F3E}" destId="{67D1F21B-2EA5-4A62-93B7-685BBDAC17E5}" srcOrd="1" destOrd="0" presId="urn:microsoft.com/office/officeart/2005/8/layout/hierarchy1"/>
    <dgm:cxn modelId="{BCA129EB-12B7-4503-9775-663F8BBC1266}" type="presParOf" srcId="{C257552F-CC11-4DBE-AD08-F543FB29E759}" destId="{8882E3CA-8B73-4CF1-AE95-26F045B9F385}" srcOrd="1" destOrd="0" presId="urn:microsoft.com/office/officeart/2005/8/layout/hierarchy1"/>
    <dgm:cxn modelId="{C77D29DF-E4D4-4017-8367-FBDF59DB9089}" type="presParOf" srcId="{E23B822F-B719-4A61-9434-E529F8589106}" destId="{5BEFE296-9DF5-4CC7-A023-54D726245354}" srcOrd="4" destOrd="0" presId="urn:microsoft.com/office/officeart/2005/8/layout/hierarchy1"/>
    <dgm:cxn modelId="{DC01E542-CB85-4D9D-B285-D7DD0462156C}" type="presParOf" srcId="{E23B822F-B719-4A61-9434-E529F8589106}" destId="{9DE52443-E7E5-49AC-93AF-BAF01EB3FAB3}" srcOrd="5" destOrd="0" presId="urn:microsoft.com/office/officeart/2005/8/layout/hierarchy1"/>
    <dgm:cxn modelId="{D57B9EAF-FD1D-490E-80D8-46ED4DBC6108}" type="presParOf" srcId="{9DE52443-E7E5-49AC-93AF-BAF01EB3FAB3}" destId="{0F102FB4-81C9-47D6-AE8A-69058C9B1BA0}" srcOrd="0" destOrd="0" presId="urn:microsoft.com/office/officeart/2005/8/layout/hierarchy1"/>
    <dgm:cxn modelId="{438A1A7D-BC00-4112-BA5B-1E88B3E6C162}" type="presParOf" srcId="{0F102FB4-81C9-47D6-AE8A-69058C9B1BA0}" destId="{92770FDA-16DE-43F2-AC60-7B5904CB8102}" srcOrd="0" destOrd="0" presId="urn:microsoft.com/office/officeart/2005/8/layout/hierarchy1"/>
    <dgm:cxn modelId="{5B2C118B-8136-4023-85CE-D9DC7093B9A6}" type="presParOf" srcId="{0F102FB4-81C9-47D6-AE8A-69058C9B1BA0}" destId="{21BC3B40-0F38-4F3D-BA57-EDBB3C0C17E6}" srcOrd="1" destOrd="0" presId="urn:microsoft.com/office/officeart/2005/8/layout/hierarchy1"/>
    <dgm:cxn modelId="{04989109-0393-4CA9-B35A-3CA0464428A9}" type="presParOf" srcId="{9DE52443-E7E5-49AC-93AF-BAF01EB3FAB3}" destId="{BFCBA77E-B6B0-4BD3-9292-ADDB49EEA936}" srcOrd="1" destOrd="0" presId="urn:microsoft.com/office/officeart/2005/8/layout/hierarchy1"/>
    <dgm:cxn modelId="{0E3D1524-99A0-426E-B532-9A8B759FE1B0}" type="presParOf" srcId="{BFCBA77E-B6B0-4BD3-9292-ADDB49EEA936}" destId="{6A7D9A89-F987-4454-B6B4-AD8A136836D7}" srcOrd="0" destOrd="0" presId="urn:microsoft.com/office/officeart/2005/8/layout/hierarchy1"/>
    <dgm:cxn modelId="{15C04694-CFFE-4340-B654-DD1D6D645DC3}" type="presParOf" srcId="{BFCBA77E-B6B0-4BD3-9292-ADDB49EEA936}" destId="{A527B5DE-4B1B-41E8-8874-511A7C3A5CFA}" srcOrd="1" destOrd="0" presId="urn:microsoft.com/office/officeart/2005/8/layout/hierarchy1"/>
    <dgm:cxn modelId="{74FA40C9-080F-46F1-A2E7-C9DC6C48F8D2}" type="presParOf" srcId="{A527B5DE-4B1B-41E8-8874-511A7C3A5CFA}" destId="{25C1DD2E-9F1E-4301-8E0F-ED515BC007AE}" srcOrd="0" destOrd="0" presId="urn:microsoft.com/office/officeart/2005/8/layout/hierarchy1"/>
    <dgm:cxn modelId="{721E7BBC-E012-47AD-A787-21548A777ADC}" type="presParOf" srcId="{25C1DD2E-9F1E-4301-8E0F-ED515BC007AE}" destId="{2B8D65D2-3FA4-4748-AA53-D0A7E89A0877}" srcOrd="0" destOrd="0" presId="urn:microsoft.com/office/officeart/2005/8/layout/hierarchy1"/>
    <dgm:cxn modelId="{11FAA996-6402-46E8-B089-2811CFEFF151}" type="presParOf" srcId="{25C1DD2E-9F1E-4301-8E0F-ED515BC007AE}" destId="{02ABB45E-EE88-4A74-AA1F-202FCAD521EB}" srcOrd="1" destOrd="0" presId="urn:microsoft.com/office/officeart/2005/8/layout/hierarchy1"/>
    <dgm:cxn modelId="{30A434AA-F2E0-45AB-8083-B5BB485DFCE7}" type="presParOf" srcId="{A527B5DE-4B1B-41E8-8874-511A7C3A5CFA}" destId="{5BC05840-612F-487A-B0C5-3C929A7ACF89}" srcOrd="1" destOrd="0" presId="urn:microsoft.com/office/officeart/2005/8/layout/hierarchy1"/>
    <dgm:cxn modelId="{1E12AC1E-E6B3-42E3-B90F-88418C822940}" type="presParOf" srcId="{E23B822F-B719-4A61-9434-E529F8589106}" destId="{290F1E13-1613-46AB-9AFB-B63DE490DB18}" srcOrd="6" destOrd="0" presId="urn:microsoft.com/office/officeart/2005/8/layout/hierarchy1"/>
    <dgm:cxn modelId="{D07C412E-993A-4D1D-A09E-61E197E7B988}" type="presParOf" srcId="{E23B822F-B719-4A61-9434-E529F8589106}" destId="{3EAD951C-C6CD-4330-BF27-0D3B6AF57F98}" srcOrd="7" destOrd="0" presId="urn:microsoft.com/office/officeart/2005/8/layout/hierarchy1"/>
    <dgm:cxn modelId="{21458650-2DCE-4B31-A367-D5A773A6C73D}" type="presParOf" srcId="{3EAD951C-C6CD-4330-BF27-0D3B6AF57F98}" destId="{02FCFBAC-FA94-4C6B-9DCF-2E77E6A10E61}" srcOrd="0" destOrd="0" presId="urn:microsoft.com/office/officeart/2005/8/layout/hierarchy1"/>
    <dgm:cxn modelId="{924CDEC4-A56F-433A-B647-E2B0D7CB6591}" type="presParOf" srcId="{02FCFBAC-FA94-4C6B-9DCF-2E77E6A10E61}" destId="{CCACF223-046C-4207-B2CF-269D7AECBD21}" srcOrd="0" destOrd="0" presId="urn:microsoft.com/office/officeart/2005/8/layout/hierarchy1"/>
    <dgm:cxn modelId="{EA912401-2199-4FDF-9BD4-FF31EE7B2A10}" type="presParOf" srcId="{02FCFBAC-FA94-4C6B-9DCF-2E77E6A10E61}" destId="{CFAA3619-CB46-4076-A8FA-614529D9304B}" srcOrd="1" destOrd="0" presId="urn:microsoft.com/office/officeart/2005/8/layout/hierarchy1"/>
    <dgm:cxn modelId="{71634A56-77F3-4E7F-8112-158A7BAD98C9}" type="presParOf" srcId="{3EAD951C-C6CD-4330-BF27-0D3B6AF57F98}" destId="{CC4E14CB-1709-449D-951E-9AB63C2BC3DF}" srcOrd="1" destOrd="0" presId="urn:microsoft.com/office/officeart/2005/8/layout/hierarchy1"/>
    <dgm:cxn modelId="{72394098-95D4-49AF-A0CA-5C8576CCE0E5}" type="presParOf" srcId="{CC4E14CB-1709-449D-951E-9AB63C2BC3DF}" destId="{FEAA4374-5F36-4CF9-B582-853B22C64260}" srcOrd="0" destOrd="0" presId="urn:microsoft.com/office/officeart/2005/8/layout/hierarchy1"/>
    <dgm:cxn modelId="{B5C7CB23-C0FB-420A-9439-E0F9B33FA67E}" type="presParOf" srcId="{CC4E14CB-1709-449D-951E-9AB63C2BC3DF}" destId="{5F9EE00B-64B1-4B36-A2B8-6AFA96EC1BBD}" srcOrd="1" destOrd="0" presId="urn:microsoft.com/office/officeart/2005/8/layout/hierarchy1"/>
    <dgm:cxn modelId="{038C02FD-484B-47C3-963A-B7F0706C617D}" type="presParOf" srcId="{5F9EE00B-64B1-4B36-A2B8-6AFA96EC1BBD}" destId="{0FD6CDCA-A0C2-4EAC-9900-841C74F84DB9}" srcOrd="0" destOrd="0" presId="urn:microsoft.com/office/officeart/2005/8/layout/hierarchy1"/>
    <dgm:cxn modelId="{15505D20-6779-4798-8F25-3CA09650C4FB}" type="presParOf" srcId="{0FD6CDCA-A0C2-4EAC-9900-841C74F84DB9}" destId="{FFD6515E-E8D8-494F-B2D3-E374A67E531F}" srcOrd="0" destOrd="0" presId="urn:microsoft.com/office/officeart/2005/8/layout/hierarchy1"/>
    <dgm:cxn modelId="{76526BC8-9F1B-40B5-94F7-3797B5683F40}" type="presParOf" srcId="{0FD6CDCA-A0C2-4EAC-9900-841C74F84DB9}" destId="{4B67EF1F-437E-46DE-8901-731209112F85}" srcOrd="1" destOrd="0" presId="urn:microsoft.com/office/officeart/2005/8/layout/hierarchy1"/>
    <dgm:cxn modelId="{3ADC2996-8A47-47A0-A5FD-FFF9561C8C5B}" type="presParOf" srcId="{5F9EE00B-64B1-4B36-A2B8-6AFA96EC1BBD}" destId="{E8E0628F-7899-4BCC-B09F-985CAECCFA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نواحی جغرافیایی</a:t>
          </a:r>
          <a:endParaRPr lang="en-US" dirty="0">
            <a:cs typeface="B Traffic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83D19E4-96C4-46E6-BA55-6FC64250FFC0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مثبت </a:t>
          </a:r>
          <a:endParaRPr lang="en-US" dirty="0">
            <a:cs typeface="B Traffic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77F41BC-06EB-4FA8-A309-C516AC973CD8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بی تفاوتی</a:t>
          </a:r>
          <a:endParaRPr lang="en-US" dirty="0">
            <a:cs typeface="B Traffic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600C3EA9-2E59-4520-9CAC-4A9875A0BBB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منفی </a:t>
          </a:r>
          <a:endParaRPr lang="en-US" dirty="0">
            <a:cs typeface="B Traffic" pitchFamily="2" charset="-78"/>
          </a:endParaRPr>
        </a:p>
      </dgm:t>
    </dgm:pt>
    <dgm:pt modelId="{34F5A75B-3864-43E1-89CA-2BE461F7468D}" type="par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0AC95EE-C77E-455C-87F5-A8B855276FF5}" type="sib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7949B278-327D-4397-834F-D5EDD406B620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صفر </a:t>
          </a:r>
          <a:endParaRPr lang="en-US" dirty="0">
            <a:cs typeface="B Traffic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 custScaleX="143340" custScaleY="51757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4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4"/>
      <dgm:spPr/>
    </dgm:pt>
    <dgm:pt modelId="{DA17AC98-0F2D-4AF8-B9ED-FCADC8D25D2D}" type="pres">
      <dgm:prSet presAssocID="{B83D19E4-96C4-46E6-BA55-6FC64250FFC0}" presName="text2" presStyleLbl="fgAcc2" presStyleIdx="0" presStyleCnt="4" custLinFactNeighborX="4006" custLinFactNeighborY="2159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E524927E-54EA-4CA9-9E5C-A44D24C326B2}" type="pres">
      <dgm:prSet presAssocID="{E8E41502-9FAF-4B74-ABEC-8CDFCFCF4388}" presName="Name10" presStyleLbl="parChTrans1D2" presStyleIdx="1" presStyleCnt="4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4"/>
      <dgm:spPr/>
    </dgm:pt>
    <dgm:pt modelId="{210850AF-4222-49FB-9A21-B888A55D7DBD}" type="pres">
      <dgm:prSet presAssocID="{D77F41BC-06EB-4FA8-A309-C516AC973CD8}" presName="text2" presStyleLbl="fgAcc2" presStyleIdx="1" presStyleCnt="4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5BEFE296-9DF5-4CC7-A023-54D726245354}" type="pres">
      <dgm:prSet presAssocID="{327C9C46-A288-4036-A816-75C1079092D3}" presName="Name10" presStyleLbl="parChTrans1D2" presStyleIdx="2" presStyleCnt="4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4"/>
      <dgm:spPr/>
    </dgm:pt>
    <dgm:pt modelId="{21BC3B40-0F38-4F3D-BA57-EDBB3C0C17E6}" type="pres">
      <dgm:prSet presAssocID="{7949B278-327D-4397-834F-D5EDD406B620}" presName="text2" presStyleLbl="fgAcc2" presStyleIdx="2" presStyleCnt="4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290F1E13-1613-46AB-9AFB-B63DE490DB18}" type="pres">
      <dgm:prSet presAssocID="{34F5A75B-3864-43E1-89CA-2BE461F7468D}" presName="Name10" presStyleLbl="parChTrans1D2" presStyleIdx="3" presStyleCnt="4"/>
      <dgm:spPr/>
    </dgm:pt>
    <dgm:pt modelId="{3EAD951C-C6CD-4330-BF27-0D3B6AF57F98}" type="pres">
      <dgm:prSet presAssocID="{600C3EA9-2E59-4520-9CAC-4A9875A0BBBB}" presName="hierRoot2" presStyleCnt="0"/>
      <dgm:spPr/>
    </dgm:pt>
    <dgm:pt modelId="{02FCFBAC-FA94-4C6B-9DCF-2E77E6A10E61}" type="pres">
      <dgm:prSet presAssocID="{600C3EA9-2E59-4520-9CAC-4A9875A0BBBB}" presName="composite2" presStyleCnt="0"/>
      <dgm:spPr/>
    </dgm:pt>
    <dgm:pt modelId="{CCACF223-046C-4207-B2CF-269D7AECBD21}" type="pres">
      <dgm:prSet presAssocID="{600C3EA9-2E59-4520-9CAC-4A9875A0BBBB}" presName="background2" presStyleLbl="node2" presStyleIdx="3" presStyleCnt="4"/>
      <dgm:spPr/>
    </dgm:pt>
    <dgm:pt modelId="{CFAA3619-CB46-4076-A8FA-614529D9304B}" type="pres">
      <dgm:prSet presAssocID="{600C3EA9-2E59-4520-9CAC-4A9875A0BBBB}" presName="text2" presStyleLbl="fgAcc2" presStyleIdx="3" presStyleCnt="4">
        <dgm:presLayoutVars>
          <dgm:chPref val="3"/>
        </dgm:presLayoutVars>
      </dgm:prSet>
      <dgm:spPr/>
    </dgm:pt>
    <dgm:pt modelId="{CC4E14CB-1709-449D-951E-9AB63C2BC3DF}" type="pres">
      <dgm:prSet presAssocID="{600C3EA9-2E59-4520-9CAC-4A9875A0BBBB}" presName="hierChild3" presStyleCnt="0"/>
      <dgm:spPr/>
    </dgm:pt>
  </dgm:ptLst>
  <dgm:cxnLst>
    <dgm:cxn modelId="{F852311D-9723-4C15-818D-694AD1E71D55}" type="presOf" srcId="{7F58109D-1002-4210-A337-547538513843}" destId="{D413B998-DB6A-4A8B-8E94-4D590F5F57E0}" srcOrd="0" destOrd="0" presId="urn:microsoft.com/office/officeart/2005/8/layout/hierarchy1"/>
    <dgm:cxn modelId="{E407492E-5C2D-4C70-8CCD-1B23613F2B2C}" type="presOf" srcId="{600C3EA9-2E59-4520-9CAC-4A9875A0BBBB}" destId="{CFAA3619-CB46-4076-A8FA-614529D9304B}" srcOrd="0" destOrd="0" presId="urn:microsoft.com/office/officeart/2005/8/layout/hierarchy1"/>
    <dgm:cxn modelId="{00A58339-80A1-481E-A4C1-597FA7DB7668}" srcId="{95ED0C0F-59BC-4F76-93F4-064440EC544E}" destId="{600C3EA9-2E59-4520-9CAC-4A9875A0BBBB}" srcOrd="3" destOrd="0" parTransId="{34F5A75B-3864-43E1-89CA-2BE461F7468D}" sibTransId="{B0AC95EE-C77E-455C-87F5-A8B855276FF5}"/>
    <dgm:cxn modelId="{C36C555E-7029-44C9-B3C2-097540EF53BC}" type="presOf" srcId="{34F5A75B-3864-43E1-89CA-2BE461F7468D}" destId="{290F1E13-1613-46AB-9AFB-B63DE490DB18}" srcOrd="0" destOrd="0" presId="urn:microsoft.com/office/officeart/2005/8/layout/hierarchy1"/>
    <dgm:cxn modelId="{8BBF1342-794D-4F77-8C17-48134BE4255E}" type="presOf" srcId="{327C9C46-A288-4036-A816-75C1079092D3}" destId="{5BEFE296-9DF5-4CC7-A023-54D726245354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99B8FF4A-FBE5-4C33-83F8-87BDA82575D6}" type="presOf" srcId="{95ED0C0F-59BC-4F76-93F4-064440EC544E}" destId="{83D0FB56-5667-44B6-81ED-9EBFF2D87261}" srcOrd="0" destOrd="0" presId="urn:microsoft.com/office/officeart/2005/8/layout/hierarchy1"/>
    <dgm:cxn modelId="{4649BA72-8B98-4C0C-B63A-C83591044E3B}" type="presOf" srcId="{E8E41502-9FAF-4B74-ABEC-8CDFCFCF4388}" destId="{E524927E-54EA-4CA9-9E5C-A44D24C326B2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5451D357-2B4F-457B-963D-5A3A06FD9C2C}" type="presOf" srcId="{D77F41BC-06EB-4FA8-A309-C516AC973CD8}" destId="{210850AF-4222-49FB-9A21-B888A55D7DBD}" srcOrd="0" destOrd="0" presId="urn:microsoft.com/office/officeart/2005/8/layout/hierarchy1"/>
    <dgm:cxn modelId="{DDE26D8E-34C7-4AE6-A79D-F3250F2358CF}" type="presOf" srcId="{B83D19E4-96C4-46E6-BA55-6FC64250FFC0}" destId="{DA17AC98-0F2D-4AF8-B9ED-FCADC8D25D2D}" srcOrd="0" destOrd="0" presId="urn:microsoft.com/office/officeart/2005/8/layout/hierarchy1"/>
    <dgm:cxn modelId="{9BA7FE9C-73A9-47D7-BD75-342EC599C6A2}" type="presOf" srcId="{1FF3D7FA-7CC1-481E-97F5-6810ADDC1C1D}" destId="{91624D8C-4374-45D7-A7EB-B6B7594C0E03}" srcOrd="0" destOrd="0" presId="urn:microsoft.com/office/officeart/2005/8/layout/hierarchy1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EBE9D4D6-FE6E-4B00-93BB-D2EF1C8AA845}" type="presOf" srcId="{7949B278-327D-4397-834F-D5EDD406B620}" destId="{21BC3B40-0F38-4F3D-BA57-EDBB3C0C17E6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871B71FA-C2C4-496D-A705-F408B0229F84}" type="presParOf" srcId="{91624D8C-4374-45D7-A7EB-B6B7594C0E03}" destId="{CAD81010-EA40-4728-90E2-09B0A1A65A2A}" srcOrd="0" destOrd="0" presId="urn:microsoft.com/office/officeart/2005/8/layout/hierarchy1"/>
    <dgm:cxn modelId="{EB76D078-EA1F-4F79-8E0E-00D483468147}" type="presParOf" srcId="{CAD81010-EA40-4728-90E2-09B0A1A65A2A}" destId="{4E35D99D-2737-44D1-A76C-8E764FB70D6D}" srcOrd="0" destOrd="0" presId="urn:microsoft.com/office/officeart/2005/8/layout/hierarchy1"/>
    <dgm:cxn modelId="{D2EBE982-D4EA-400E-B410-DB5C6A4FE3A6}" type="presParOf" srcId="{4E35D99D-2737-44D1-A76C-8E764FB70D6D}" destId="{8ADA6F17-BC34-4610-A7D2-F6B382619960}" srcOrd="0" destOrd="0" presId="urn:microsoft.com/office/officeart/2005/8/layout/hierarchy1"/>
    <dgm:cxn modelId="{53EE5B08-B4ED-4628-A8D6-F32763DD4ECA}" type="presParOf" srcId="{4E35D99D-2737-44D1-A76C-8E764FB70D6D}" destId="{83D0FB56-5667-44B6-81ED-9EBFF2D87261}" srcOrd="1" destOrd="0" presId="urn:microsoft.com/office/officeart/2005/8/layout/hierarchy1"/>
    <dgm:cxn modelId="{81A49E27-20FF-4B11-8DCC-760DE4A0AEAE}" type="presParOf" srcId="{CAD81010-EA40-4728-90E2-09B0A1A65A2A}" destId="{E23B822F-B719-4A61-9434-E529F8589106}" srcOrd="1" destOrd="0" presId="urn:microsoft.com/office/officeart/2005/8/layout/hierarchy1"/>
    <dgm:cxn modelId="{50A283A2-F6CF-4DB5-9910-BA7EE6906B76}" type="presParOf" srcId="{E23B822F-B719-4A61-9434-E529F8589106}" destId="{D413B998-DB6A-4A8B-8E94-4D590F5F57E0}" srcOrd="0" destOrd="0" presId="urn:microsoft.com/office/officeart/2005/8/layout/hierarchy1"/>
    <dgm:cxn modelId="{CF803B77-3290-465B-9A5E-1C91A9EA1BB0}" type="presParOf" srcId="{E23B822F-B719-4A61-9434-E529F8589106}" destId="{A10C895F-537B-4812-81FA-3EA0E7D88C81}" srcOrd="1" destOrd="0" presId="urn:microsoft.com/office/officeart/2005/8/layout/hierarchy1"/>
    <dgm:cxn modelId="{1F41EAAB-371B-4ECD-8720-A5F12DDF7285}" type="presParOf" srcId="{A10C895F-537B-4812-81FA-3EA0E7D88C81}" destId="{499DCF25-E967-492F-AFCD-C2DA7A176654}" srcOrd="0" destOrd="0" presId="urn:microsoft.com/office/officeart/2005/8/layout/hierarchy1"/>
    <dgm:cxn modelId="{6135FC11-7B5D-485E-BA24-1D4D0D07764E}" type="presParOf" srcId="{499DCF25-E967-492F-AFCD-C2DA7A176654}" destId="{2800DA6C-A250-49E5-A896-D15BC300534B}" srcOrd="0" destOrd="0" presId="urn:microsoft.com/office/officeart/2005/8/layout/hierarchy1"/>
    <dgm:cxn modelId="{472CE134-A4FE-4EFD-A0F0-AF1E139CC3BF}" type="presParOf" srcId="{499DCF25-E967-492F-AFCD-C2DA7A176654}" destId="{DA17AC98-0F2D-4AF8-B9ED-FCADC8D25D2D}" srcOrd="1" destOrd="0" presId="urn:microsoft.com/office/officeart/2005/8/layout/hierarchy1"/>
    <dgm:cxn modelId="{BA695632-B818-420A-B66C-D7FB4C5EAA6B}" type="presParOf" srcId="{A10C895F-537B-4812-81FA-3EA0E7D88C81}" destId="{67B23DC9-93BB-40C6-87ED-2774ED414A2E}" srcOrd="1" destOrd="0" presId="urn:microsoft.com/office/officeart/2005/8/layout/hierarchy1"/>
    <dgm:cxn modelId="{F371BCDC-A928-4520-ABEF-458352E745AF}" type="presParOf" srcId="{E23B822F-B719-4A61-9434-E529F8589106}" destId="{E524927E-54EA-4CA9-9E5C-A44D24C326B2}" srcOrd="2" destOrd="0" presId="urn:microsoft.com/office/officeart/2005/8/layout/hierarchy1"/>
    <dgm:cxn modelId="{99651577-8760-49CD-A8D9-9DDDA7D1BCE5}" type="presParOf" srcId="{E23B822F-B719-4A61-9434-E529F8589106}" destId="{0C9F7A2C-CD08-4D46-8E20-9AA7C57B2ABE}" srcOrd="3" destOrd="0" presId="urn:microsoft.com/office/officeart/2005/8/layout/hierarchy1"/>
    <dgm:cxn modelId="{7C0600DC-F622-4050-BB31-A5247A54F727}" type="presParOf" srcId="{0C9F7A2C-CD08-4D46-8E20-9AA7C57B2ABE}" destId="{281885C5-9B45-47AB-8489-34408FF07392}" srcOrd="0" destOrd="0" presId="urn:microsoft.com/office/officeart/2005/8/layout/hierarchy1"/>
    <dgm:cxn modelId="{D8A6C896-E490-4D43-A2A8-AB41DDA9DB30}" type="presParOf" srcId="{281885C5-9B45-47AB-8489-34408FF07392}" destId="{A714A08D-A981-4B17-88F2-8D4918582DC3}" srcOrd="0" destOrd="0" presId="urn:microsoft.com/office/officeart/2005/8/layout/hierarchy1"/>
    <dgm:cxn modelId="{5E09D236-5797-4322-87BF-665E12504822}" type="presParOf" srcId="{281885C5-9B45-47AB-8489-34408FF07392}" destId="{210850AF-4222-49FB-9A21-B888A55D7DBD}" srcOrd="1" destOrd="0" presId="urn:microsoft.com/office/officeart/2005/8/layout/hierarchy1"/>
    <dgm:cxn modelId="{EA3ACC70-223B-45F2-AB7F-E8504866DDA4}" type="presParOf" srcId="{0C9F7A2C-CD08-4D46-8E20-9AA7C57B2ABE}" destId="{BD5F77A2-61BF-44C1-B328-B9CF77F0E9C6}" srcOrd="1" destOrd="0" presId="urn:microsoft.com/office/officeart/2005/8/layout/hierarchy1"/>
    <dgm:cxn modelId="{4AD20F0A-7EA3-40A9-9B21-EFBCC7F70CE2}" type="presParOf" srcId="{E23B822F-B719-4A61-9434-E529F8589106}" destId="{5BEFE296-9DF5-4CC7-A023-54D726245354}" srcOrd="4" destOrd="0" presId="urn:microsoft.com/office/officeart/2005/8/layout/hierarchy1"/>
    <dgm:cxn modelId="{B47E0B88-3585-4982-A581-3C88660D86C7}" type="presParOf" srcId="{E23B822F-B719-4A61-9434-E529F8589106}" destId="{9DE52443-E7E5-49AC-93AF-BAF01EB3FAB3}" srcOrd="5" destOrd="0" presId="urn:microsoft.com/office/officeart/2005/8/layout/hierarchy1"/>
    <dgm:cxn modelId="{B1623382-21C1-4FA8-B1E9-F9B8400D77C9}" type="presParOf" srcId="{9DE52443-E7E5-49AC-93AF-BAF01EB3FAB3}" destId="{0F102FB4-81C9-47D6-AE8A-69058C9B1BA0}" srcOrd="0" destOrd="0" presId="urn:microsoft.com/office/officeart/2005/8/layout/hierarchy1"/>
    <dgm:cxn modelId="{A302B0EF-D71B-40D6-BDC7-BC2C7C932B2A}" type="presParOf" srcId="{0F102FB4-81C9-47D6-AE8A-69058C9B1BA0}" destId="{92770FDA-16DE-43F2-AC60-7B5904CB8102}" srcOrd="0" destOrd="0" presId="urn:microsoft.com/office/officeart/2005/8/layout/hierarchy1"/>
    <dgm:cxn modelId="{5E517818-4264-4675-B754-9E6DB87A8070}" type="presParOf" srcId="{0F102FB4-81C9-47D6-AE8A-69058C9B1BA0}" destId="{21BC3B40-0F38-4F3D-BA57-EDBB3C0C17E6}" srcOrd="1" destOrd="0" presId="urn:microsoft.com/office/officeart/2005/8/layout/hierarchy1"/>
    <dgm:cxn modelId="{46D3252C-C920-4AA0-896C-F26469DA1F8F}" type="presParOf" srcId="{9DE52443-E7E5-49AC-93AF-BAF01EB3FAB3}" destId="{BFCBA77E-B6B0-4BD3-9292-ADDB49EEA936}" srcOrd="1" destOrd="0" presId="urn:microsoft.com/office/officeart/2005/8/layout/hierarchy1"/>
    <dgm:cxn modelId="{72561704-CBC2-4CE9-97B9-296663442E50}" type="presParOf" srcId="{E23B822F-B719-4A61-9434-E529F8589106}" destId="{290F1E13-1613-46AB-9AFB-B63DE490DB18}" srcOrd="6" destOrd="0" presId="urn:microsoft.com/office/officeart/2005/8/layout/hierarchy1"/>
    <dgm:cxn modelId="{D56205B0-181E-47BB-B2E7-648EA7CDBA51}" type="presParOf" srcId="{E23B822F-B719-4A61-9434-E529F8589106}" destId="{3EAD951C-C6CD-4330-BF27-0D3B6AF57F98}" srcOrd="7" destOrd="0" presId="urn:microsoft.com/office/officeart/2005/8/layout/hierarchy1"/>
    <dgm:cxn modelId="{6B59E6CF-AE35-4B04-A5ED-41E7D4299C4A}" type="presParOf" srcId="{3EAD951C-C6CD-4330-BF27-0D3B6AF57F98}" destId="{02FCFBAC-FA94-4C6B-9DCF-2E77E6A10E61}" srcOrd="0" destOrd="0" presId="urn:microsoft.com/office/officeart/2005/8/layout/hierarchy1"/>
    <dgm:cxn modelId="{FD55D42A-D3C8-4921-B65B-BA1506A07E9E}" type="presParOf" srcId="{02FCFBAC-FA94-4C6B-9DCF-2E77E6A10E61}" destId="{CCACF223-046C-4207-B2CF-269D7AECBD21}" srcOrd="0" destOrd="0" presId="urn:microsoft.com/office/officeart/2005/8/layout/hierarchy1"/>
    <dgm:cxn modelId="{92F593CB-8491-4937-996D-A64C88F6E595}" type="presParOf" srcId="{02FCFBAC-FA94-4C6B-9DCF-2E77E6A10E61}" destId="{CFAA3619-CB46-4076-A8FA-614529D9304B}" srcOrd="1" destOrd="0" presId="urn:microsoft.com/office/officeart/2005/8/layout/hierarchy1"/>
    <dgm:cxn modelId="{F1B5C670-9C5F-48F6-AF21-3222A8425FA4}" type="presParOf" srcId="{3EAD951C-C6CD-4330-BF27-0D3B6AF57F98}" destId="{CC4E14CB-1709-449D-951E-9AB63C2BC3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نواحی جغرافیایی</a:t>
          </a:r>
          <a:endParaRPr lang="en-US" sz="1200" dirty="0">
            <a:cs typeface="B Koodak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83D19E4-96C4-46E6-BA55-6FC64250FFC0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مثبت </a:t>
          </a:r>
          <a:endParaRPr lang="en-US" sz="1200" dirty="0">
            <a:cs typeface="B Koodak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77F41BC-06EB-4FA8-A309-C516AC973CD8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بی تفاوتی</a:t>
          </a:r>
          <a:endParaRPr lang="en-US" sz="1200" dirty="0">
            <a:cs typeface="B Koodak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7949B278-327D-4397-834F-D5EDD406B6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صفر </a:t>
          </a:r>
          <a:endParaRPr lang="en-US" sz="1200" dirty="0">
            <a:cs typeface="B Koodak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E170E2FB-6085-4BF6-95D0-FCA7F51CC8B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777CF9B3-D309-4A36-A71C-5F2DFB5C1F65}" type="par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B32C049-DD69-424D-8560-4B58E4D9EE25}" type="sib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40F15A4-CBAC-4905-85A9-0272E6DD03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8B802183-B39B-4736-8550-7983275C7A93}" type="par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E646C4-823E-45EE-B642-63753B0AAFA0}" type="sib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2229282-6E86-483E-B3E1-A4C058B1AD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BC7ED3D7-2853-42AA-8F2B-D04E149404F2}" type="par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2E18715-05C5-430A-AE88-9E842D8BBD5B}" type="sib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0FA98F-EA52-4ED7-AA47-B080A64EF1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8D4AEF72-B69A-430E-8C0A-6DEA87C52443}" type="par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DC660E8-6B67-4D3E-A4D4-E54F158CBC38}" type="sib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E0D27D2-F51D-4106-92B6-92B927AD0DE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2B5A04C6-CEDC-4395-88C3-EECACC2632E8}" type="par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FF51154-B9EA-495D-97CE-6B7744D6A348}" type="sib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D3B7D1-78A8-4B6D-BDC4-79105306E6D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2D2336DF-FF3D-4649-8587-EA667020001D}" type="par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FC715F3-098B-4C9A-95DA-A0B339DD5E63}" type="sib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D2AE2E-A670-4B0E-87EA-4B26FBD3D19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CF4DC31F-7680-46E8-9503-40427AB41CFE}" type="par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6F475B4-4229-451D-9AB0-AAA13E064486}" type="sib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A97E064-51DB-4F6D-A209-242CC27E71D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FA6DBD61-07D2-4B2E-B957-FB2786803CFF}" type="par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F96ED9F-05AC-4CF1-8ED5-8D52D7D149A7}" type="sib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35340D2-014C-448D-A48E-0E2C52112385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C0B4B19F-2F75-4755-B19F-F7D3917D6E93}" type="par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902E26-A396-498E-96B6-5A9DCFB8A3B0}" type="sib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10C826-2DA3-4BBE-AF3A-C025224BC7E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DD717B14-9553-4217-910D-DF64E9193446}" type="par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E2FBA64-DD72-40AB-89CC-AAE0C9EB61B2}" type="sib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70078-8791-45C5-9B68-700D94112B43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81091705-DDCD-4CA9-9C67-3B4C95EF620D}" type="par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B831FE-9E3D-4BA0-98DD-A26F424F1ECF}" type="sib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BD1F2-FB42-4E11-879B-92600B949EA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CFFB1554-9737-456D-886F-EBAF37B46A6D}" type="par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CB0A6996-E2D5-4331-9C19-F5B91B64DAC4}" type="sib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 custScaleX="183070" custScaleY="107267" custLinFactY="-182246" custLinFactNeighborY="-200000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3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3"/>
      <dgm:spPr/>
    </dgm:pt>
    <dgm:pt modelId="{DA17AC98-0F2D-4AF8-B9ED-FCADC8D25D2D}" type="pres">
      <dgm:prSet presAssocID="{B83D19E4-96C4-46E6-BA55-6FC64250FFC0}" presName="text2" presStyleLbl="fgAcc2" presStyleIdx="0" presStyleCnt="3" custScaleX="156375" custLinFactY="-100000" custLinFactNeighborX="4006" custLinFactNeighborY="-166485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D32DCE31-BB63-40C5-8408-F68A30A5782A}" type="pres">
      <dgm:prSet presAssocID="{777CF9B3-D309-4A36-A71C-5F2DFB5C1F65}" presName="Name17" presStyleLbl="parChTrans1D3" presStyleIdx="0" presStyleCnt="12"/>
      <dgm:spPr/>
    </dgm:pt>
    <dgm:pt modelId="{EE60B615-0B33-4594-BABF-58DC9BFF95DA}" type="pres">
      <dgm:prSet presAssocID="{E170E2FB-6085-4BF6-95D0-FCA7F51CC8B7}" presName="hierRoot3" presStyleCnt="0"/>
      <dgm:spPr/>
    </dgm:pt>
    <dgm:pt modelId="{BEDB32F0-FA5C-415D-8656-A35E2EE8B0AC}" type="pres">
      <dgm:prSet presAssocID="{E170E2FB-6085-4BF6-95D0-FCA7F51CC8B7}" presName="composite3" presStyleCnt="0"/>
      <dgm:spPr/>
    </dgm:pt>
    <dgm:pt modelId="{36F954E7-8F19-49F9-8DD3-676AADBEA6DA}" type="pres">
      <dgm:prSet presAssocID="{E170E2FB-6085-4BF6-95D0-FCA7F51CC8B7}" presName="background3" presStyleLbl="node3" presStyleIdx="0" presStyleCnt="12"/>
      <dgm:spPr/>
    </dgm:pt>
    <dgm:pt modelId="{D8C70A14-846B-4AD9-84D9-722969735AE5}" type="pres">
      <dgm:prSet presAssocID="{E170E2FB-6085-4BF6-95D0-FCA7F51CC8B7}" presName="text3" presStyleLbl="fgAcc3" presStyleIdx="0" presStyleCnt="12" custLinFactY="-100000" custLinFactNeighborX="31547" custLinFactNeighborY="-122419">
        <dgm:presLayoutVars>
          <dgm:chPref val="3"/>
        </dgm:presLayoutVars>
      </dgm:prSet>
      <dgm:spPr/>
    </dgm:pt>
    <dgm:pt modelId="{0299A5BD-4DA8-4FC0-91AC-CB6EB66FD6F8}" type="pres">
      <dgm:prSet presAssocID="{E170E2FB-6085-4BF6-95D0-FCA7F51CC8B7}" presName="hierChild4" presStyleCnt="0"/>
      <dgm:spPr/>
    </dgm:pt>
    <dgm:pt modelId="{E23D42A2-1231-438D-B010-92D23B08545A}" type="pres">
      <dgm:prSet presAssocID="{8B802183-B39B-4736-8550-7983275C7A93}" presName="Name17" presStyleLbl="parChTrans1D3" presStyleIdx="1" presStyleCnt="12"/>
      <dgm:spPr/>
    </dgm:pt>
    <dgm:pt modelId="{9FC30C40-435C-4760-B43D-95683EF07CAE}" type="pres">
      <dgm:prSet presAssocID="{A40F15A4-CBAC-4905-85A9-0272E6DD0314}" presName="hierRoot3" presStyleCnt="0"/>
      <dgm:spPr/>
    </dgm:pt>
    <dgm:pt modelId="{43725FB6-F71F-4595-8B78-F039A3C13D1D}" type="pres">
      <dgm:prSet presAssocID="{A40F15A4-CBAC-4905-85A9-0272E6DD0314}" presName="composite3" presStyleCnt="0"/>
      <dgm:spPr/>
    </dgm:pt>
    <dgm:pt modelId="{1E5A61D1-1401-44B6-AA7B-E6CF3110766D}" type="pres">
      <dgm:prSet presAssocID="{A40F15A4-CBAC-4905-85A9-0272E6DD0314}" presName="background3" presStyleLbl="node3" presStyleIdx="1" presStyleCnt="12"/>
      <dgm:spPr/>
    </dgm:pt>
    <dgm:pt modelId="{CDAED5FE-C90C-4B4D-85EA-83F49D710C9B}" type="pres">
      <dgm:prSet presAssocID="{A40F15A4-CBAC-4905-85A9-0272E6DD0314}" presName="text3" presStyleLbl="fgAcc3" presStyleIdx="1" presStyleCnt="12" custLinFactY="-100000" custLinFactNeighborX="31547" custLinFactNeighborY="-122419">
        <dgm:presLayoutVars>
          <dgm:chPref val="3"/>
        </dgm:presLayoutVars>
      </dgm:prSet>
      <dgm:spPr/>
    </dgm:pt>
    <dgm:pt modelId="{B2AAE465-9772-4254-B4D9-D286FEBBA867}" type="pres">
      <dgm:prSet presAssocID="{A40F15A4-CBAC-4905-85A9-0272E6DD0314}" presName="hierChild4" presStyleCnt="0"/>
      <dgm:spPr/>
    </dgm:pt>
    <dgm:pt modelId="{A25F7F6B-4B06-43F2-BD4F-30448018D424}" type="pres">
      <dgm:prSet presAssocID="{BC7ED3D7-2853-42AA-8F2B-D04E149404F2}" presName="Name17" presStyleLbl="parChTrans1D3" presStyleIdx="2" presStyleCnt="12"/>
      <dgm:spPr/>
    </dgm:pt>
    <dgm:pt modelId="{8EDF05D8-6003-4382-8C29-98F81CCCA7C5}" type="pres">
      <dgm:prSet presAssocID="{32229282-6E86-483E-B3E1-A4C058B1AD14}" presName="hierRoot3" presStyleCnt="0"/>
      <dgm:spPr/>
    </dgm:pt>
    <dgm:pt modelId="{996E4694-B452-4113-B4BD-F54F0D592E27}" type="pres">
      <dgm:prSet presAssocID="{32229282-6E86-483E-B3E1-A4C058B1AD14}" presName="composite3" presStyleCnt="0"/>
      <dgm:spPr/>
    </dgm:pt>
    <dgm:pt modelId="{C2429527-371C-4ACB-AB82-FE2B581C91FD}" type="pres">
      <dgm:prSet presAssocID="{32229282-6E86-483E-B3E1-A4C058B1AD14}" presName="background3" presStyleLbl="node3" presStyleIdx="2" presStyleCnt="12"/>
      <dgm:spPr/>
    </dgm:pt>
    <dgm:pt modelId="{B9E5D1DC-3DBF-4B8A-9B25-19FE9D09A76D}" type="pres">
      <dgm:prSet presAssocID="{32229282-6E86-483E-B3E1-A4C058B1AD14}" presName="text3" presStyleLbl="fgAcc3" presStyleIdx="2" presStyleCnt="12" custScaleX="136461" custLinFactY="-100000" custLinFactNeighborX="31547" custLinFactNeighborY="-122419">
        <dgm:presLayoutVars>
          <dgm:chPref val="3"/>
        </dgm:presLayoutVars>
      </dgm:prSet>
      <dgm:spPr/>
    </dgm:pt>
    <dgm:pt modelId="{857653B6-B97B-4CEC-94C4-BCA8DD69F254}" type="pres">
      <dgm:prSet presAssocID="{32229282-6E86-483E-B3E1-A4C058B1AD14}" presName="hierChild4" presStyleCnt="0"/>
      <dgm:spPr/>
    </dgm:pt>
    <dgm:pt modelId="{ADDE045D-861F-48AA-A717-76136FA2D1A7}" type="pres">
      <dgm:prSet presAssocID="{8D4AEF72-B69A-430E-8C0A-6DEA87C52443}" presName="Name17" presStyleLbl="parChTrans1D3" presStyleIdx="3" presStyleCnt="12"/>
      <dgm:spPr/>
    </dgm:pt>
    <dgm:pt modelId="{DFE4862B-343C-4AB1-B3B8-3B0BC3E6CB40}" type="pres">
      <dgm:prSet presAssocID="{BA0FA98F-EA52-4ED7-AA47-B080A64EF120}" presName="hierRoot3" presStyleCnt="0"/>
      <dgm:spPr/>
    </dgm:pt>
    <dgm:pt modelId="{470ABFFE-1B60-4115-A08B-B8CD4C4B93CB}" type="pres">
      <dgm:prSet presAssocID="{BA0FA98F-EA52-4ED7-AA47-B080A64EF120}" presName="composite3" presStyleCnt="0"/>
      <dgm:spPr/>
    </dgm:pt>
    <dgm:pt modelId="{08A495DB-5E3D-4B24-B552-7797252AEB71}" type="pres">
      <dgm:prSet presAssocID="{BA0FA98F-EA52-4ED7-AA47-B080A64EF120}" presName="background3" presStyleLbl="node3" presStyleIdx="3" presStyleCnt="12"/>
      <dgm:spPr/>
    </dgm:pt>
    <dgm:pt modelId="{4F841E49-A191-40C4-9AC1-CA833B242C28}" type="pres">
      <dgm:prSet presAssocID="{BA0FA98F-EA52-4ED7-AA47-B080A64EF120}" presName="text3" presStyleLbl="fgAcc3" presStyleIdx="3" presStyleCnt="12" custLinFactY="-100000" custLinFactNeighborX="31547" custLinFactNeighborY="-122419">
        <dgm:presLayoutVars>
          <dgm:chPref val="3"/>
        </dgm:presLayoutVars>
      </dgm:prSet>
      <dgm:spPr/>
    </dgm:pt>
    <dgm:pt modelId="{639DCC64-8A16-487F-856F-722DE6F2F981}" type="pres">
      <dgm:prSet presAssocID="{BA0FA98F-EA52-4ED7-AA47-B080A64EF120}" presName="hierChild4" presStyleCnt="0"/>
      <dgm:spPr/>
    </dgm:pt>
    <dgm:pt modelId="{E524927E-54EA-4CA9-9E5C-A44D24C326B2}" type="pres">
      <dgm:prSet presAssocID="{E8E41502-9FAF-4B74-ABEC-8CDFCFCF4388}" presName="Name10" presStyleLbl="parChTrans1D2" presStyleIdx="1" presStyleCnt="3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3"/>
      <dgm:spPr/>
    </dgm:pt>
    <dgm:pt modelId="{210850AF-4222-49FB-9A21-B888A55D7DBD}" type="pres">
      <dgm:prSet presAssocID="{D77F41BC-06EB-4FA8-A309-C516AC973CD8}" presName="text2" presStyleLbl="fgAcc2" presStyleIdx="1" presStyleCnt="3" custScaleX="156375" custLinFactY="-100000" custLinFactNeighborX="-7480" custLinFactNeighborY="-146031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E1F64556-BDDE-4A01-9F65-C2550912E8C1}" type="pres">
      <dgm:prSet presAssocID="{2B5A04C6-CEDC-4395-88C3-EECACC2632E8}" presName="Name17" presStyleLbl="parChTrans1D3" presStyleIdx="4" presStyleCnt="12"/>
      <dgm:spPr/>
    </dgm:pt>
    <dgm:pt modelId="{7793DB3F-08B7-4DC8-8421-A9ABA6C034C9}" type="pres">
      <dgm:prSet presAssocID="{3E0D27D2-F51D-4106-92B6-92B927AD0DE7}" presName="hierRoot3" presStyleCnt="0"/>
      <dgm:spPr/>
    </dgm:pt>
    <dgm:pt modelId="{C864D5D2-C816-464C-9471-0C23B12C8DFD}" type="pres">
      <dgm:prSet presAssocID="{3E0D27D2-F51D-4106-92B6-92B927AD0DE7}" presName="composite3" presStyleCnt="0"/>
      <dgm:spPr/>
    </dgm:pt>
    <dgm:pt modelId="{9A2BC9C7-4009-4F39-B681-3E849DABBB1A}" type="pres">
      <dgm:prSet presAssocID="{3E0D27D2-F51D-4106-92B6-92B927AD0DE7}" presName="background3" presStyleLbl="node3" presStyleIdx="4" presStyleCnt="12"/>
      <dgm:spPr/>
    </dgm:pt>
    <dgm:pt modelId="{DE9B3955-F3CC-4CBB-9322-3900941120C1}" type="pres">
      <dgm:prSet presAssocID="{3E0D27D2-F51D-4106-92B6-92B927AD0DE7}" presName="text3" presStyleLbl="fgAcc3" presStyleIdx="4" presStyleCnt="12" custLinFactNeighborX="-27084">
        <dgm:presLayoutVars>
          <dgm:chPref val="3"/>
        </dgm:presLayoutVars>
      </dgm:prSet>
      <dgm:spPr/>
    </dgm:pt>
    <dgm:pt modelId="{79043ABD-7B44-4C8D-BA79-466DE650FF3C}" type="pres">
      <dgm:prSet presAssocID="{3E0D27D2-F51D-4106-92B6-92B927AD0DE7}" presName="hierChild4" presStyleCnt="0"/>
      <dgm:spPr/>
    </dgm:pt>
    <dgm:pt modelId="{BA3192D7-9D0A-4D40-9B18-0D3C6C15C840}" type="pres">
      <dgm:prSet presAssocID="{2D2336DF-FF3D-4649-8587-EA667020001D}" presName="Name17" presStyleLbl="parChTrans1D3" presStyleIdx="5" presStyleCnt="12"/>
      <dgm:spPr/>
    </dgm:pt>
    <dgm:pt modelId="{758EF54A-2A5E-4D8C-A7E9-66FDBE947498}" type="pres">
      <dgm:prSet presAssocID="{D5D3B7D1-78A8-4B6D-BDC4-79105306E6DE}" presName="hierRoot3" presStyleCnt="0"/>
      <dgm:spPr/>
    </dgm:pt>
    <dgm:pt modelId="{4FE985E2-B047-4843-A3A7-0F36DBF86051}" type="pres">
      <dgm:prSet presAssocID="{D5D3B7D1-78A8-4B6D-BDC4-79105306E6DE}" presName="composite3" presStyleCnt="0"/>
      <dgm:spPr/>
    </dgm:pt>
    <dgm:pt modelId="{AF91E466-D7A5-4856-8688-8C1026379BA5}" type="pres">
      <dgm:prSet presAssocID="{D5D3B7D1-78A8-4B6D-BDC4-79105306E6DE}" presName="background3" presStyleLbl="node3" presStyleIdx="5" presStyleCnt="12"/>
      <dgm:spPr/>
    </dgm:pt>
    <dgm:pt modelId="{392D6848-D1D4-4177-B3FD-16B76DA35A3C}" type="pres">
      <dgm:prSet presAssocID="{D5D3B7D1-78A8-4B6D-BDC4-79105306E6DE}" presName="text3" presStyleLbl="fgAcc3" presStyleIdx="5" presStyleCnt="12" custLinFactNeighborX="-15807">
        <dgm:presLayoutVars>
          <dgm:chPref val="3"/>
        </dgm:presLayoutVars>
      </dgm:prSet>
      <dgm:spPr/>
    </dgm:pt>
    <dgm:pt modelId="{156D165E-5092-4DDB-8C19-74C9A37D0551}" type="pres">
      <dgm:prSet presAssocID="{D5D3B7D1-78A8-4B6D-BDC4-79105306E6DE}" presName="hierChild4" presStyleCnt="0"/>
      <dgm:spPr/>
    </dgm:pt>
    <dgm:pt modelId="{79B9E373-16ED-4BD3-A835-C0E77D4DC420}" type="pres">
      <dgm:prSet presAssocID="{CF4DC31F-7680-46E8-9503-40427AB41CFE}" presName="Name17" presStyleLbl="parChTrans1D3" presStyleIdx="6" presStyleCnt="12"/>
      <dgm:spPr/>
    </dgm:pt>
    <dgm:pt modelId="{9A2652E4-D455-4E1E-814D-EC2D2D9B6C5A}" type="pres">
      <dgm:prSet presAssocID="{1ED2AE2E-A670-4B0E-87EA-4B26FBD3D19E}" presName="hierRoot3" presStyleCnt="0"/>
      <dgm:spPr/>
    </dgm:pt>
    <dgm:pt modelId="{8160AC7D-3E93-4AF5-AEA3-AAF03DEB1BC2}" type="pres">
      <dgm:prSet presAssocID="{1ED2AE2E-A670-4B0E-87EA-4B26FBD3D19E}" presName="composite3" presStyleCnt="0"/>
      <dgm:spPr/>
    </dgm:pt>
    <dgm:pt modelId="{6F8B5992-E5A8-42BB-8FFA-540F2A4E58ED}" type="pres">
      <dgm:prSet presAssocID="{1ED2AE2E-A670-4B0E-87EA-4B26FBD3D19E}" presName="background3" presStyleLbl="node3" presStyleIdx="6" presStyleCnt="12"/>
      <dgm:spPr/>
    </dgm:pt>
    <dgm:pt modelId="{93CA6320-152F-492D-9C3A-F036281FCB87}" type="pres">
      <dgm:prSet presAssocID="{1ED2AE2E-A670-4B0E-87EA-4B26FBD3D19E}" presName="text3" presStyleLbl="fgAcc3" presStyleIdx="6" presStyleCnt="12" custScaleX="133333">
        <dgm:presLayoutVars>
          <dgm:chPref val="3"/>
        </dgm:presLayoutVars>
      </dgm:prSet>
      <dgm:spPr/>
    </dgm:pt>
    <dgm:pt modelId="{150D6A65-EB24-4C7C-971C-AD41F3F43505}" type="pres">
      <dgm:prSet presAssocID="{1ED2AE2E-A670-4B0E-87EA-4B26FBD3D19E}" presName="hierChild4" presStyleCnt="0"/>
      <dgm:spPr/>
    </dgm:pt>
    <dgm:pt modelId="{ED4F9C3C-34C5-45F0-9C63-0888C87F7CF5}" type="pres">
      <dgm:prSet presAssocID="{FA6DBD61-07D2-4B2E-B957-FB2786803CFF}" presName="Name17" presStyleLbl="parChTrans1D3" presStyleIdx="7" presStyleCnt="12"/>
      <dgm:spPr/>
    </dgm:pt>
    <dgm:pt modelId="{9D7190EE-1C3B-44BD-8AF8-5A6EE7A7D433}" type="pres">
      <dgm:prSet presAssocID="{9A97E064-51DB-4F6D-A209-242CC27E71DD}" presName="hierRoot3" presStyleCnt="0"/>
      <dgm:spPr/>
    </dgm:pt>
    <dgm:pt modelId="{00D89F62-BA95-4E6A-9424-962BC1A15915}" type="pres">
      <dgm:prSet presAssocID="{9A97E064-51DB-4F6D-A209-242CC27E71DD}" presName="composite3" presStyleCnt="0"/>
      <dgm:spPr/>
    </dgm:pt>
    <dgm:pt modelId="{0DD68442-3771-4EE5-BFA6-91CCABFCD123}" type="pres">
      <dgm:prSet presAssocID="{9A97E064-51DB-4F6D-A209-242CC27E71DD}" presName="background3" presStyleLbl="node3" presStyleIdx="7" presStyleCnt="12"/>
      <dgm:spPr/>
    </dgm:pt>
    <dgm:pt modelId="{43633EC0-96F0-4634-A253-A8072EF74D91}" type="pres">
      <dgm:prSet presAssocID="{9A97E064-51DB-4F6D-A209-242CC27E71DD}" presName="text3" presStyleLbl="fgAcc3" presStyleIdx="7" presStyleCnt="12" custLinFactNeighborX="28110">
        <dgm:presLayoutVars>
          <dgm:chPref val="3"/>
        </dgm:presLayoutVars>
      </dgm:prSet>
      <dgm:spPr/>
    </dgm:pt>
    <dgm:pt modelId="{C7310212-4F64-4E3D-A4ED-2A45410DD7C7}" type="pres">
      <dgm:prSet presAssocID="{9A97E064-51DB-4F6D-A209-242CC27E71DD}" presName="hierChild4" presStyleCnt="0"/>
      <dgm:spPr/>
    </dgm:pt>
    <dgm:pt modelId="{5BEFE296-9DF5-4CC7-A023-54D726245354}" type="pres">
      <dgm:prSet presAssocID="{327C9C46-A288-4036-A816-75C1079092D3}" presName="Name10" presStyleLbl="parChTrans1D2" presStyleIdx="2" presStyleCnt="3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3"/>
      <dgm:spPr/>
    </dgm:pt>
    <dgm:pt modelId="{21BC3B40-0F38-4F3D-BA57-EDBB3C0C17E6}" type="pres">
      <dgm:prSet presAssocID="{7949B278-327D-4397-834F-D5EDD406B620}" presName="text2" presStyleLbl="fgAcc2" presStyleIdx="2" presStyleCnt="3" custScaleX="139348" custLinFactY="-100000" custLinFactNeighborX="76378" custLinFactNeighborY="-168756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E0B85440-6B01-4894-BCCD-5EA499DE8AE8}" type="pres">
      <dgm:prSet presAssocID="{C0B4B19F-2F75-4755-B19F-F7D3917D6E93}" presName="Name17" presStyleLbl="parChTrans1D3" presStyleIdx="8" presStyleCnt="12"/>
      <dgm:spPr/>
    </dgm:pt>
    <dgm:pt modelId="{EE2FCDC5-9E9D-4373-B02B-A136198FE7FE}" type="pres">
      <dgm:prSet presAssocID="{435340D2-014C-448D-A48E-0E2C52112385}" presName="hierRoot3" presStyleCnt="0"/>
      <dgm:spPr/>
    </dgm:pt>
    <dgm:pt modelId="{9115F6CC-31D8-4704-87BF-B2D40E07B074}" type="pres">
      <dgm:prSet presAssocID="{435340D2-014C-448D-A48E-0E2C52112385}" presName="composite3" presStyleCnt="0"/>
      <dgm:spPr/>
    </dgm:pt>
    <dgm:pt modelId="{C7A6D525-B9BD-448C-BBCC-5BF73B9696D9}" type="pres">
      <dgm:prSet presAssocID="{435340D2-014C-448D-A48E-0E2C52112385}" presName="background3" presStyleLbl="node3" presStyleIdx="8" presStyleCnt="12"/>
      <dgm:spPr/>
    </dgm:pt>
    <dgm:pt modelId="{16381604-8D5E-4815-A4BB-0C2C1D0E27A0}" type="pres">
      <dgm:prSet presAssocID="{435340D2-014C-448D-A48E-0E2C52112385}" presName="text3" presStyleLbl="fgAcc3" presStyleIdx="8" presStyleCnt="12" custLinFactY="-100000" custLinFactNeighborX="5783" custLinFactNeighborY="-103307">
        <dgm:presLayoutVars>
          <dgm:chPref val="3"/>
        </dgm:presLayoutVars>
      </dgm:prSet>
      <dgm:spPr/>
    </dgm:pt>
    <dgm:pt modelId="{184A9A14-E73F-4DD8-86F2-868419DEAA52}" type="pres">
      <dgm:prSet presAssocID="{435340D2-014C-448D-A48E-0E2C52112385}" presName="hierChild4" presStyleCnt="0"/>
      <dgm:spPr/>
    </dgm:pt>
    <dgm:pt modelId="{7206B291-F31F-4923-9E4A-50A0ED8C3021}" type="pres">
      <dgm:prSet presAssocID="{DD717B14-9553-4217-910D-DF64E9193446}" presName="Name17" presStyleLbl="parChTrans1D3" presStyleIdx="9" presStyleCnt="12"/>
      <dgm:spPr/>
    </dgm:pt>
    <dgm:pt modelId="{8B39BF01-145B-40F8-8335-A8037ABAFEFB}" type="pres">
      <dgm:prSet presAssocID="{1E10C826-2DA3-4BBE-AF3A-C025224BC7ED}" presName="hierRoot3" presStyleCnt="0"/>
      <dgm:spPr/>
    </dgm:pt>
    <dgm:pt modelId="{D4BA2E0E-F667-457E-9510-7A7BF86C2B5F}" type="pres">
      <dgm:prSet presAssocID="{1E10C826-2DA3-4BBE-AF3A-C025224BC7ED}" presName="composite3" presStyleCnt="0"/>
      <dgm:spPr/>
    </dgm:pt>
    <dgm:pt modelId="{7C9917A8-4F21-4709-8B71-888EF249FC4E}" type="pres">
      <dgm:prSet presAssocID="{1E10C826-2DA3-4BBE-AF3A-C025224BC7ED}" presName="background3" presStyleLbl="node3" presStyleIdx="9" presStyleCnt="12"/>
      <dgm:spPr/>
    </dgm:pt>
    <dgm:pt modelId="{78301C96-9B4D-4365-BDC7-C43142FFEE90}" type="pres">
      <dgm:prSet presAssocID="{1E10C826-2DA3-4BBE-AF3A-C025224BC7ED}" presName="text3" presStyleLbl="fgAcc3" presStyleIdx="9" presStyleCnt="12" custLinFactY="-100000" custLinFactNeighborX="4363" custLinFactNeighborY="-103307">
        <dgm:presLayoutVars>
          <dgm:chPref val="3"/>
        </dgm:presLayoutVars>
      </dgm:prSet>
      <dgm:spPr/>
    </dgm:pt>
    <dgm:pt modelId="{48D67C08-0493-4A80-A86E-EB10B5FC9525}" type="pres">
      <dgm:prSet presAssocID="{1E10C826-2DA3-4BBE-AF3A-C025224BC7ED}" presName="hierChild4" presStyleCnt="0"/>
      <dgm:spPr/>
    </dgm:pt>
    <dgm:pt modelId="{862693E5-F021-4701-91BB-D7F6CECB84D6}" type="pres">
      <dgm:prSet presAssocID="{81091705-DDCD-4CA9-9C67-3B4C95EF620D}" presName="Name17" presStyleLbl="parChTrans1D3" presStyleIdx="10" presStyleCnt="12"/>
      <dgm:spPr/>
    </dgm:pt>
    <dgm:pt modelId="{E5020E0C-E5AC-4DB3-9052-69389AA350CC}" type="pres">
      <dgm:prSet presAssocID="{AC170078-8791-45C5-9B68-700D94112B43}" presName="hierRoot3" presStyleCnt="0"/>
      <dgm:spPr/>
    </dgm:pt>
    <dgm:pt modelId="{E9C1D854-8E9D-4CBA-9E60-B1D1CF9A4765}" type="pres">
      <dgm:prSet presAssocID="{AC170078-8791-45C5-9B68-700D94112B43}" presName="composite3" presStyleCnt="0"/>
      <dgm:spPr/>
    </dgm:pt>
    <dgm:pt modelId="{C9779308-17FF-403D-85C7-F7EC7A4190EF}" type="pres">
      <dgm:prSet presAssocID="{AC170078-8791-45C5-9B68-700D94112B43}" presName="background3" presStyleLbl="node3" presStyleIdx="10" presStyleCnt="12"/>
      <dgm:spPr/>
    </dgm:pt>
    <dgm:pt modelId="{9ABF3180-26D7-4C9F-BD80-660D799748C3}" type="pres">
      <dgm:prSet presAssocID="{AC170078-8791-45C5-9B68-700D94112B43}" presName="text3" presStyleLbl="fgAcc3" presStyleIdx="10" presStyleCnt="12" custScaleX="132096" custLinFactY="-100000" custLinFactNeighborX="-7084" custLinFactNeighborY="-103307">
        <dgm:presLayoutVars>
          <dgm:chPref val="3"/>
        </dgm:presLayoutVars>
      </dgm:prSet>
      <dgm:spPr/>
    </dgm:pt>
    <dgm:pt modelId="{DC0B6B1D-F5A7-4EF4-B536-D1B405C012B1}" type="pres">
      <dgm:prSet presAssocID="{AC170078-8791-45C5-9B68-700D94112B43}" presName="hierChild4" presStyleCnt="0"/>
      <dgm:spPr/>
    </dgm:pt>
    <dgm:pt modelId="{F5D1DE6E-578C-4B22-858A-5B16ED44DF21}" type="pres">
      <dgm:prSet presAssocID="{CFFB1554-9737-456D-886F-EBAF37B46A6D}" presName="Name17" presStyleLbl="parChTrans1D3" presStyleIdx="11" presStyleCnt="12"/>
      <dgm:spPr/>
    </dgm:pt>
    <dgm:pt modelId="{4C7C2B2B-CEE3-4ADB-AD95-492A477E9FD7}" type="pres">
      <dgm:prSet presAssocID="{AC1BD1F2-FB42-4E11-879B-92600B949EA0}" presName="hierRoot3" presStyleCnt="0"/>
      <dgm:spPr/>
    </dgm:pt>
    <dgm:pt modelId="{856773C3-1F4B-49ED-86CB-28DD12B617A5}" type="pres">
      <dgm:prSet presAssocID="{AC1BD1F2-FB42-4E11-879B-92600B949EA0}" presName="composite3" presStyleCnt="0"/>
      <dgm:spPr/>
    </dgm:pt>
    <dgm:pt modelId="{F4CC09E8-F031-4A34-994D-44E79CD6DACD}" type="pres">
      <dgm:prSet presAssocID="{AC1BD1F2-FB42-4E11-879B-92600B949EA0}" presName="background3" presStyleLbl="node3" presStyleIdx="11" presStyleCnt="12"/>
      <dgm:spPr/>
    </dgm:pt>
    <dgm:pt modelId="{D9C9372B-6FBD-41A3-B90C-BA6728A25379}" type="pres">
      <dgm:prSet presAssocID="{AC1BD1F2-FB42-4E11-879B-92600B949EA0}" presName="text3" presStyleLbl="fgAcc3" presStyleIdx="11" presStyleCnt="12" custLinFactY="-100000" custLinFactNeighborX="-12411" custLinFactNeighborY="-103307">
        <dgm:presLayoutVars>
          <dgm:chPref val="3"/>
        </dgm:presLayoutVars>
      </dgm:prSet>
      <dgm:spPr/>
    </dgm:pt>
    <dgm:pt modelId="{62E8F037-4E03-43A2-9077-4F38706234BB}" type="pres">
      <dgm:prSet presAssocID="{AC1BD1F2-FB42-4E11-879B-92600B949EA0}" presName="hierChild4" presStyleCnt="0"/>
      <dgm:spPr/>
    </dgm:pt>
  </dgm:ptLst>
  <dgm:cxnLst>
    <dgm:cxn modelId="{9796610C-EC20-4E74-A2C4-6FB9812C5E3C}" srcId="{B83D19E4-96C4-46E6-BA55-6FC64250FFC0}" destId="{A40F15A4-CBAC-4905-85A9-0272E6DD0314}" srcOrd="1" destOrd="0" parTransId="{8B802183-B39B-4736-8550-7983275C7A93}" sibTransId="{91E646C4-823E-45EE-B642-63753B0AAFA0}"/>
    <dgm:cxn modelId="{98CE1D15-5AE7-4643-B21C-43C1C8F136DB}" type="presOf" srcId="{CF4DC31F-7680-46E8-9503-40427AB41CFE}" destId="{79B9E373-16ED-4BD3-A835-C0E77D4DC420}" srcOrd="0" destOrd="0" presId="urn:microsoft.com/office/officeart/2005/8/layout/hierarchy1"/>
    <dgm:cxn modelId="{F5EF9618-A89A-4630-8B4B-DE3781098595}" type="presOf" srcId="{A40F15A4-CBAC-4905-85A9-0272E6DD0314}" destId="{CDAED5FE-C90C-4B4D-85EA-83F49D710C9B}" srcOrd="0" destOrd="0" presId="urn:microsoft.com/office/officeart/2005/8/layout/hierarchy1"/>
    <dgm:cxn modelId="{DB7F2C1E-FB05-4FA4-8BA4-60CFAE76E807}" type="presOf" srcId="{7F58109D-1002-4210-A337-547538513843}" destId="{D413B998-DB6A-4A8B-8E94-4D590F5F57E0}" srcOrd="0" destOrd="0" presId="urn:microsoft.com/office/officeart/2005/8/layout/hierarchy1"/>
    <dgm:cxn modelId="{E21AD81F-1821-43FB-BE52-357DEC7D94E3}" type="presOf" srcId="{435340D2-014C-448D-A48E-0E2C52112385}" destId="{16381604-8D5E-4815-A4BB-0C2C1D0E27A0}" srcOrd="0" destOrd="0" presId="urn:microsoft.com/office/officeart/2005/8/layout/hierarchy1"/>
    <dgm:cxn modelId="{8BE9C224-8323-4BC5-9757-8BF2D44CCBE5}" type="presOf" srcId="{2D2336DF-FF3D-4649-8587-EA667020001D}" destId="{BA3192D7-9D0A-4D40-9B18-0D3C6C15C840}" srcOrd="0" destOrd="0" presId="urn:microsoft.com/office/officeart/2005/8/layout/hierarchy1"/>
    <dgm:cxn modelId="{33578927-DDB1-4FA7-A028-8CA35E73580D}" srcId="{7949B278-327D-4397-834F-D5EDD406B620}" destId="{AC1BD1F2-FB42-4E11-879B-92600B949EA0}" srcOrd="3" destOrd="0" parTransId="{CFFB1554-9737-456D-886F-EBAF37B46A6D}" sibTransId="{CB0A6996-E2D5-4331-9C19-F5B91B64DAC4}"/>
    <dgm:cxn modelId="{CA42712A-44EC-4D6A-AE98-2FC98A8656E0}" type="presOf" srcId="{1FF3D7FA-7CC1-481E-97F5-6810ADDC1C1D}" destId="{91624D8C-4374-45D7-A7EB-B6B7594C0E03}" srcOrd="0" destOrd="0" presId="urn:microsoft.com/office/officeart/2005/8/layout/hierarchy1"/>
    <dgm:cxn modelId="{68CFF52F-6124-4CEC-BEA0-99112A61B60E}" type="presOf" srcId="{1E10C826-2DA3-4BBE-AF3A-C025224BC7ED}" destId="{78301C96-9B4D-4365-BDC7-C43142FFEE90}" srcOrd="0" destOrd="0" presId="urn:microsoft.com/office/officeart/2005/8/layout/hierarchy1"/>
    <dgm:cxn modelId="{A8375630-76CD-4D9A-BABC-19038F30D4B1}" srcId="{B83D19E4-96C4-46E6-BA55-6FC64250FFC0}" destId="{E170E2FB-6085-4BF6-95D0-FCA7F51CC8B7}" srcOrd="0" destOrd="0" parTransId="{777CF9B3-D309-4A36-A71C-5F2DFB5C1F65}" sibTransId="{4B32C049-DD69-424D-8560-4B58E4D9EE25}"/>
    <dgm:cxn modelId="{0191FC36-8B16-4250-A34E-0670780ED6C9}" type="presOf" srcId="{777CF9B3-D309-4A36-A71C-5F2DFB5C1F65}" destId="{D32DCE31-BB63-40C5-8408-F68A30A5782A}" srcOrd="0" destOrd="0" presId="urn:microsoft.com/office/officeart/2005/8/layout/hierarchy1"/>
    <dgm:cxn modelId="{29AB9A39-F766-47BD-A02D-4442562C58A0}" type="presOf" srcId="{AC1BD1F2-FB42-4E11-879B-92600B949EA0}" destId="{D9C9372B-6FBD-41A3-B90C-BA6728A25379}" srcOrd="0" destOrd="0" presId="urn:microsoft.com/office/officeart/2005/8/layout/hierarchy1"/>
    <dgm:cxn modelId="{D721743D-52DA-47A7-A2C3-C2AECFEE3E11}" srcId="{D77F41BC-06EB-4FA8-A309-C516AC973CD8}" destId="{D5D3B7D1-78A8-4B6D-BDC4-79105306E6DE}" srcOrd="1" destOrd="0" parTransId="{2D2336DF-FF3D-4649-8587-EA667020001D}" sibTransId="{9FC715F3-098B-4C9A-95DA-A0B339DD5E63}"/>
    <dgm:cxn modelId="{8307463F-2248-463B-80D0-6E2A1E268AF5}" type="presOf" srcId="{AC170078-8791-45C5-9B68-700D94112B43}" destId="{9ABF3180-26D7-4C9F-BD80-660D799748C3}" srcOrd="0" destOrd="0" presId="urn:microsoft.com/office/officeart/2005/8/layout/hierarchy1"/>
    <dgm:cxn modelId="{8BA0105B-4BB9-4CB7-988D-AB3ECCD5758B}" type="presOf" srcId="{8D4AEF72-B69A-430E-8C0A-6DEA87C52443}" destId="{ADDE045D-861F-48AA-A717-76136FA2D1A7}" srcOrd="0" destOrd="0" presId="urn:microsoft.com/office/officeart/2005/8/layout/hierarchy1"/>
    <dgm:cxn modelId="{94BA8B5F-E819-431B-B894-4C03D61C2AE7}" type="presOf" srcId="{BA0FA98F-EA52-4ED7-AA47-B080A64EF120}" destId="{4F841E49-A191-40C4-9AC1-CA833B242C28}" srcOrd="0" destOrd="0" presId="urn:microsoft.com/office/officeart/2005/8/layout/hierarchy1"/>
    <dgm:cxn modelId="{232D4D63-0217-4771-93E4-845D239953EC}" type="presOf" srcId="{CFFB1554-9737-456D-886F-EBAF37B46A6D}" destId="{F5D1DE6E-578C-4B22-858A-5B16ED44DF21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3E1D6569-0772-429C-A103-6488F92011A1}" srcId="{B83D19E4-96C4-46E6-BA55-6FC64250FFC0}" destId="{BA0FA98F-EA52-4ED7-AA47-B080A64EF120}" srcOrd="3" destOrd="0" parTransId="{8D4AEF72-B69A-430E-8C0A-6DEA87C52443}" sibTransId="{2DC660E8-6B67-4D3E-A4D4-E54F158CBC38}"/>
    <dgm:cxn modelId="{9EDEF46A-27A0-4CB8-9EC7-64EBE90C01A9}" type="presOf" srcId="{E8E41502-9FAF-4B74-ABEC-8CDFCFCF4388}" destId="{E524927E-54EA-4CA9-9E5C-A44D24C326B2}" srcOrd="0" destOrd="0" presId="urn:microsoft.com/office/officeart/2005/8/layout/hierarchy1"/>
    <dgm:cxn modelId="{4A9AC550-2C01-4A26-9932-4B7EE931F6CA}" srcId="{D77F41BC-06EB-4FA8-A309-C516AC973CD8}" destId="{3E0D27D2-F51D-4106-92B6-92B927AD0DE7}" srcOrd="0" destOrd="0" parTransId="{2B5A04C6-CEDC-4395-88C3-EECACC2632E8}" sibTransId="{8FF51154-B9EA-495D-97CE-6B7744D6A348}"/>
    <dgm:cxn modelId="{C1AD0D53-EE74-4213-82B4-2893FADAD87C}" type="presOf" srcId="{8B802183-B39B-4736-8550-7983275C7A93}" destId="{E23D42A2-1231-438D-B010-92D23B08545A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28A7C659-B251-4BBE-9179-2612605AD60D}" type="presOf" srcId="{C0B4B19F-2F75-4755-B19F-F7D3917D6E93}" destId="{E0B85440-6B01-4894-BCCD-5EA499DE8AE8}" srcOrd="0" destOrd="0" presId="urn:microsoft.com/office/officeart/2005/8/layout/hierarchy1"/>
    <dgm:cxn modelId="{C7F8A65A-DD3D-4F5E-A9C4-0281F9FD8CE6}" type="presOf" srcId="{81091705-DDCD-4CA9-9C67-3B4C95EF620D}" destId="{862693E5-F021-4701-91BB-D7F6CECB84D6}" srcOrd="0" destOrd="0" presId="urn:microsoft.com/office/officeart/2005/8/layout/hierarchy1"/>
    <dgm:cxn modelId="{2876577E-825A-436C-9B89-5535F70CF02E}" srcId="{B83D19E4-96C4-46E6-BA55-6FC64250FFC0}" destId="{32229282-6E86-483E-B3E1-A4C058B1AD14}" srcOrd="2" destOrd="0" parTransId="{BC7ED3D7-2853-42AA-8F2B-D04E149404F2}" sibTransId="{92E18715-05C5-430A-AE88-9E842D8BBD5B}"/>
    <dgm:cxn modelId="{D60EF382-BB05-4E9B-98F1-006379DC786F}" type="presOf" srcId="{32229282-6E86-483E-B3E1-A4C058B1AD14}" destId="{B9E5D1DC-3DBF-4B8A-9B25-19FE9D09A76D}" srcOrd="0" destOrd="0" presId="urn:microsoft.com/office/officeart/2005/8/layout/hierarchy1"/>
    <dgm:cxn modelId="{F9B83989-04DB-4830-81E3-A9C13DF42243}" srcId="{D77F41BC-06EB-4FA8-A309-C516AC973CD8}" destId="{9A97E064-51DB-4F6D-A209-242CC27E71DD}" srcOrd="3" destOrd="0" parTransId="{FA6DBD61-07D2-4B2E-B957-FB2786803CFF}" sibTransId="{2F96ED9F-05AC-4CF1-8ED5-8D52D7D149A7}"/>
    <dgm:cxn modelId="{E6E45F8C-B7BA-42A7-AFEB-DB46A23F4B1F}" type="presOf" srcId="{95ED0C0F-59BC-4F76-93F4-064440EC544E}" destId="{83D0FB56-5667-44B6-81ED-9EBFF2D87261}" srcOrd="0" destOrd="0" presId="urn:microsoft.com/office/officeart/2005/8/layout/hierarchy1"/>
    <dgm:cxn modelId="{EF859A8F-A2F4-40CA-8D77-B1FD5A32D8CC}" type="presOf" srcId="{2B5A04C6-CEDC-4395-88C3-EECACC2632E8}" destId="{E1F64556-BDDE-4A01-9F65-C2550912E8C1}" srcOrd="0" destOrd="0" presId="urn:microsoft.com/office/officeart/2005/8/layout/hierarchy1"/>
    <dgm:cxn modelId="{C105889F-E9B4-4196-9F12-C7B63B1519F4}" type="presOf" srcId="{BC7ED3D7-2853-42AA-8F2B-D04E149404F2}" destId="{A25F7F6B-4B06-43F2-BD4F-30448018D424}" srcOrd="0" destOrd="0" presId="urn:microsoft.com/office/officeart/2005/8/layout/hierarchy1"/>
    <dgm:cxn modelId="{481676AA-6D74-43FB-9AA9-1F169DE4F5B2}" type="presOf" srcId="{3E0D27D2-F51D-4106-92B6-92B927AD0DE7}" destId="{DE9B3955-F3CC-4CBB-9322-3900941120C1}" srcOrd="0" destOrd="0" presId="urn:microsoft.com/office/officeart/2005/8/layout/hierarchy1"/>
    <dgm:cxn modelId="{E6DC98AF-D655-45D4-A8A8-1B029E0DC6DC}" type="presOf" srcId="{D5D3B7D1-78A8-4B6D-BDC4-79105306E6DE}" destId="{392D6848-D1D4-4177-B3FD-16B76DA35A3C}" srcOrd="0" destOrd="0" presId="urn:microsoft.com/office/officeart/2005/8/layout/hierarchy1"/>
    <dgm:cxn modelId="{8C4940B5-2E31-44BA-8F7E-AB8B1EC7EAAA}" type="presOf" srcId="{E170E2FB-6085-4BF6-95D0-FCA7F51CC8B7}" destId="{D8C70A14-846B-4AD9-84D9-722969735AE5}" srcOrd="0" destOrd="0" presId="urn:microsoft.com/office/officeart/2005/8/layout/hierarchy1"/>
    <dgm:cxn modelId="{9ABC86BA-5874-4A70-BD95-A11886A44E63}" srcId="{7949B278-327D-4397-834F-D5EDD406B620}" destId="{1E10C826-2DA3-4BBE-AF3A-C025224BC7ED}" srcOrd="1" destOrd="0" parTransId="{DD717B14-9553-4217-910D-DF64E9193446}" sibTransId="{4E2FBA64-DD72-40AB-89CC-AAE0C9EB61B2}"/>
    <dgm:cxn modelId="{7F1B80C0-BA1F-465E-ABB9-0ECB66A5ECF9}" srcId="{7949B278-327D-4397-834F-D5EDD406B620}" destId="{AC170078-8791-45C5-9B68-700D94112B43}" srcOrd="2" destOrd="0" parTransId="{81091705-DDCD-4CA9-9C67-3B4C95EF620D}" sibTransId="{D5B831FE-9E3D-4BA0-98DD-A26F424F1ECF}"/>
    <dgm:cxn modelId="{2A9A21C7-CA5F-45E8-8009-4B44BA87A055}" type="presOf" srcId="{7949B278-327D-4397-834F-D5EDD406B620}" destId="{21BC3B40-0F38-4F3D-BA57-EDBB3C0C17E6}" srcOrd="0" destOrd="0" presId="urn:microsoft.com/office/officeart/2005/8/layout/hierarchy1"/>
    <dgm:cxn modelId="{D61D03D1-BFF1-44EC-8CCD-53591784D9EC}" type="presOf" srcId="{327C9C46-A288-4036-A816-75C1079092D3}" destId="{5BEFE296-9DF5-4CC7-A023-54D726245354}" srcOrd="0" destOrd="0" presId="urn:microsoft.com/office/officeart/2005/8/layout/hierarchy1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17EE5CD3-A56A-4D73-B300-CF11816992EF}" srcId="{7949B278-327D-4397-834F-D5EDD406B620}" destId="{435340D2-014C-448D-A48E-0E2C52112385}" srcOrd="0" destOrd="0" parTransId="{C0B4B19F-2F75-4755-B19F-F7D3917D6E93}" sibTransId="{BA902E26-A396-498E-96B6-5A9DCFB8A3B0}"/>
    <dgm:cxn modelId="{77ABC3D9-2966-4E9A-8CD3-9F133ACFBB89}" type="presOf" srcId="{DD717B14-9553-4217-910D-DF64E9193446}" destId="{7206B291-F31F-4923-9E4A-50A0ED8C3021}" srcOrd="0" destOrd="0" presId="urn:microsoft.com/office/officeart/2005/8/layout/hierarchy1"/>
    <dgm:cxn modelId="{815DE2DB-16A2-45B1-A2BC-982D825B834A}" type="presOf" srcId="{FA6DBD61-07D2-4B2E-B957-FB2786803CFF}" destId="{ED4F9C3C-34C5-45F0-9C63-0888C87F7CF5}" srcOrd="0" destOrd="0" presId="urn:microsoft.com/office/officeart/2005/8/layout/hierarchy1"/>
    <dgm:cxn modelId="{CD2D69DE-732E-4F5A-A490-0BF13E57DED7}" type="presOf" srcId="{9A97E064-51DB-4F6D-A209-242CC27E71DD}" destId="{43633EC0-96F0-4634-A253-A8072EF74D91}" srcOrd="0" destOrd="0" presId="urn:microsoft.com/office/officeart/2005/8/layout/hierarchy1"/>
    <dgm:cxn modelId="{77F9FFE2-D51B-42A4-A0C2-39E38E2178DE}" type="presOf" srcId="{1ED2AE2E-A670-4B0E-87EA-4B26FBD3D19E}" destId="{93CA6320-152F-492D-9C3A-F036281FCB87}" srcOrd="0" destOrd="0" presId="urn:microsoft.com/office/officeart/2005/8/layout/hierarchy1"/>
    <dgm:cxn modelId="{47E5B1EB-8662-4761-91F9-9D729461A97F}" srcId="{D77F41BC-06EB-4FA8-A309-C516AC973CD8}" destId="{1ED2AE2E-A670-4B0E-87EA-4B26FBD3D19E}" srcOrd="2" destOrd="0" parTransId="{CF4DC31F-7680-46E8-9503-40427AB41CFE}" sibTransId="{86F475B4-4229-451D-9AB0-AAA13E064486}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212D5DF7-AA27-45FF-AD60-B2E76001914D}" type="presOf" srcId="{D77F41BC-06EB-4FA8-A309-C516AC973CD8}" destId="{210850AF-4222-49FB-9A21-B888A55D7DBD}" srcOrd="0" destOrd="0" presId="urn:microsoft.com/office/officeart/2005/8/layout/hierarchy1"/>
    <dgm:cxn modelId="{3637A1FF-122F-41BF-861D-B8570D162556}" type="presOf" srcId="{B83D19E4-96C4-46E6-BA55-6FC64250FFC0}" destId="{DA17AC98-0F2D-4AF8-B9ED-FCADC8D25D2D}" srcOrd="0" destOrd="0" presId="urn:microsoft.com/office/officeart/2005/8/layout/hierarchy1"/>
    <dgm:cxn modelId="{DEAAF628-CC5A-4ABF-9289-7D930C80FD8F}" type="presParOf" srcId="{91624D8C-4374-45D7-A7EB-B6B7594C0E03}" destId="{CAD81010-EA40-4728-90E2-09B0A1A65A2A}" srcOrd="0" destOrd="0" presId="urn:microsoft.com/office/officeart/2005/8/layout/hierarchy1"/>
    <dgm:cxn modelId="{53A10F3A-834F-44BB-BB06-EE7B02FABDFF}" type="presParOf" srcId="{CAD81010-EA40-4728-90E2-09B0A1A65A2A}" destId="{4E35D99D-2737-44D1-A76C-8E764FB70D6D}" srcOrd="0" destOrd="0" presId="urn:microsoft.com/office/officeart/2005/8/layout/hierarchy1"/>
    <dgm:cxn modelId="{F97289DE-90C7-4971-9AAC-BA01330DC278}" type="presParOf" srcId="{4E35D99D-2737-44D1-A76C-8E764FB70D6D}" destId="{8ADA6F17-BC34-4610-A7D2-F6B382619960}" srcOrd="0" destOrd="0" presId="urn:microsoft.com/office/officeart/2005/8/layout/hierarchy1"/>
    <dgm:cxn modelId="{80CC0090-F128-456C-9E5C-3CFB5C36B802}" type="presParOf" srcId="{4E35D99D-2737-44D1-A76C-8E764FB70D6D}" destId="{83D0FB56-5667-44B6-81ED-9EBFF2D87261}" srcOrd="1" destOrd="0" presId="urn:microsoft.com/office/officeart/2005/8/layout/hierarchy1"/>
    <dgm:cxn modelId="{0CFA65E7-0B11-4BDE-9363-E2C87EDABC98}" type="presParOf" srcId="{CAD81010-EA40-4728-90E2-09B0A1A65A2A}" destId="{E23B822F-B719-4A61-9434-E529F8589106}" srcOrd="1" destOrd="0" presId="urn:microsoft.com/office/officeart/2005/8/layout/hierarchy1"/>
    <dgm:cxn modelId="{A391B328-995A-44E6-883F-ED868810B4E7}" type="presParOf" srcId="{E23B822F-B719-4A61-9434-E529F8589106}" destId="{D413B998-DB6A-4A8B-8E94-4D590F5F57E0}" srcOrd="0" destOrd="0" presId="urn:microsoft.com/office/officeart/2005/8/layout/hierarchy1"/>
    <dgm:cxn modelId="{D162BF82-4DA2-4631-82BA-E167F6C22236}" type="presParOf" srcId="{E23B822F-B719-4A61-9434-E529F8589106}" destId="{A10C895F-537B-4812-81FA-3EA0E7D88C81}" srcOrd="1" destOrd="0" presId="urn:microsoft.com/office/officeart/2005/8/layout/hierarchy1"/>
    <dgm:cxn modelId="{5CD3AF47-5743-4258-BD75-8A2844489B0F}" type="presParOf" srcId="{A10C895F-537B-4812-81FA-3EA0E7D88C81}" destId="{499DCF25-E967-492F-AFCD-C2DA7A176654}" srcOrd="0" destOrd="0" presId="urn:microsoft.com/office/officeart/2005/8/layout/hierarchy1"/>
    <dgm:cxn modelId="{6AAC1068-AB11-461C-AE32-EAD66E2D54E8}" type="presParOf" srcId="{499DCF25-E967-492F-AFCD-C2DA7A176654}" destId="{2800DA6C-A250-49E5-A896-D15BC300534B}" srcOrd="0" destOrd="0" presId="urn:microsoft.com/office/officeart/2005/8/layout/hierarchy1"/>
    <dgm:cxn modelId="{2706CC0E-D004-4B49-8B6A-C0A8D6A3BFFF}" type="presParOf" srcId="{499DCF25-E967-492F-AFCD-C2DA7A176654}" destId="{DA17AC98-0F2D-4AF8-B9ED-FCADC8D25D2D}" srcOrd="1" destOrd="0" presId="urn:microsoft.com/office/officeart/2005/8/layout/hierarchy1"/>
    <dgm:cxn modelId="{7A92EBA9-D7F7-47DE-9A10-FF91DEF2C44B}" type="presParOf" srcId="{A10C895F-537B-4812-81FA-3EA0E7D88C81}" destId="{67B23DC9-93BB-40C6-87ED-2774ED414A2E}" srcOrd="1" destOrd="0" presId="urn:microsoft.com/office/officeart/2005/8/layout/hierarchy1"/>
    <dgm:cxn modelId="{E2865519-5079-47C2-8A8D-9B690EA19FD8}" type="presParOf" srcId="{67B23DC9-93BB-40C6-87ED-2774ED414A2E}" destId="{D32DCE31-BB63-40C5-8408-F68A30A5782A}" srcOrd="0" destOrd="0" presId="urn:microsoft.com/office/officeart/2005/8/layout/hierarchy1"/>
    <dgm:cxn modelId="{34A531D1-76E7-49FF-AA41-D8E41BB0E7C2}" type="presParOf" srcId="{67B23DC9-93BB-40C6-87ED-2774ED414A2E}" destId="{EE60B615-0B33-4594-BABF-58DC9BFF95DA}" srcOrd="1" destOrd="0" presId="urn:microsoft.com/office/officeart/2005/8/layout/hierarchy1"/>
    <dgm:cxn modelId="{E4316218-DE52-4B3E-AD40-9AEC8CF2891D}" type="presParOf" srcId="{EE60B615-0B33-4594-BABF-58DC9BFF95DA}" destId="{BEDB32F0-FA5C-415D-8656-A35E2EE8B0AC}" srcOrd="0" destOrd="0" presId="urn:microsoft.com/office/officeart/2005/8/layout/hierarchy1"/>
    <dgm:cxn modelId="{57696EF8-6CF6-4F7B-9353-E0152B4733D0}" type="presParOf" srcId="{BEDB32F0-FA5C-415D-8656-A35E2EE8B0AC}" destId="{36F954E7-8F19-49F9-8DD3-676AADBEA6DA}" srcOrd="0" destOrd="0" presId="urn:microsoft.com/office/officeart/2005/8/layout/hierarchy1"/>
    <dgm:cxn modelId="{83DD4300-F58F-4944-A36D-DD109251D796}" type="presParOf" srcId="{BEDB32F0-FA5C-415D-8656-A35E2EE8B0AC}" destId="{D8C70A14-846B-4AD9-84D9-722969735AE5}" srcOrd="1" destOrd="0" presId="urn:microsoft.com/office/officeart/2005/8/layout/hierarchy1"/>
    <dgm:cxn modelId="{47B687F1-7CF8-41E9-A25B-F383661C9006}" type="presParOf" srcId="{EE60B615-0B33-4594-BABF-58DC9BFF95DA}" destId="{0299A5BD-4DA8-4FC0-91AC-CB6EB66FD6F8}" srcOrd="1" destOrd="0" presId="urn:microsoft.com/office/officeart/2005/8/layout/hierarchy1"/>
    <dgm:cxn modelId="{4FE75C23-CE81-43D2-9985-E1B99437B8D5}" type="presParOf" srcId="{67B23DC9-93BB-40C6-87ED-2774ED414A2E}" destId="{E23D42A2-1231-438D-B010-92D23B08545A}" srcOrd="2" destOrd="0" presId="urn:microsoft.com/office/officeart/2005/8/layout/hierarchy1"/>
    <dgm:cxn modelId="{B2A9C83D-3473-4850-8CBF-DA27FE8EF78D}" type="presParOf" srcId="{67B23DC9-93BB-40C6-87ED-2774ED414A2E}" destId="{9FC30C40-435C-4760-B43D-95683EF07CAE}" srcOrd="3" destOrd="0" presId="urn:microsoft.com/office/officeart/2005/8/layout/hierarchy1"/>
    <dgm:cxn modelId="{0D641CE5-7A01-4A0B-A971-416E760E6BA0}" type="presParOf" srcId="{9FC30C40-435C-4760-B43D-95683EF07CAE}" destId="{43725FB6-F71F-4595-8B78-F039A3C13D1D}" srcOrd="0" destOrd="0" presId="urn:microsoft.com/office/officeart/2005/8/layout/hierarchy1"/>
    <dgm:cxn modelId="{BB94B3A3-0D66-4AE9-9D46-96C1CE67D74D}" type="presParOf" srcId="{43725FB6-F71F-4595-8B78-F039A3C13D1D}" destId="{1E5A61D1-1401-44B6-AA7B-E6CF3110766D}" srcOrd="0" destOrd="0" presId="urn:microsoft.com/office/officeart/2005/8/layout/hierarchy1"/>
    <dgm:cxn modelId="{BE78C27B-3F3E-41AE-86E3-9CEAB3221B22}" type="presParOf" srcId="{43725FB6-F71F-4595-8B78-F039A3C13D1D}" destId="{CDAED5FE-C90C-4B4D-85EA-83F49D710C9B}" srcOrd="1" destOrd="0" presId="urn:microsoft.com/office/officeart/2005/8/layout/hierarchy1"/>
    <dgm:cxn modelId="{7600C46F-E0A4-4ADF-A6D2-A0AAC498E066}" type="presParOf" srcId="{9FC30C40-435C-4760-B43D-95683EF07CAE}" destId="{B2AAE465-9772-4254-B4D9-D286FEBBA867}" srcOrd="1" destOrd="0" presId="urn:microsoft.com/office/officeart/2005/8/layout/hierarchy1"/>
    <dgm:cxn modelId="{B4D76013-F577-468C-B00B-B6FD80CFF518}" type="presParOf" srcId="{67B23DC9-93BB-40C6-87ED-2774ED414A2E}" destId="{A25F7F6B-4B06-43F2-BD4F-30448018D424}" srcOrd="4" destOrd="0" presId="urn:microsoft.com/office/officeart/2005/8/layout/hierarchy1"/>
    <dgm:cxn modelId="{5643A18F-99FC-405A-BFCE-6B1F687F0018}" type="presParOf" srcId="{67B23DC9-93BB-40C6-87ED-2774ED414A2E}" destId="{8EDF05D8-6003-4382-8C29-98F81CCCA7C5}" srcOrd="5" destOrd="0" presId="urn:microsoft.com/office/officeart/2005/8/layout/hierarchy1"/>
    <dgm:cxn modelId="{96A42740-81BB-4661-A0FD-DC5171BDED0C}" type="presParOf" srcId="{8EDF05D8-6003-4382-8C29-98F81CCCA7C5}" destId="{996E4694-B452-4113-B4BD-F54F0D592E27}" srcOrd="0" destOrd="0" presId="urn:microsoft.com/office/officeart/2005/8/layout/hierarchy1"/>
    <dgm:cxn modelId="{79C63DFD-0569-40B9-AB53-ACA95D9389CE}" type="presParOf" srcId="{996E4694-B452-4113-B4BD-F54F0D592E27}" destId="{C2429527-371C-4ACB-AB82-FE2B581C91FD}" srcOrd="0" destOrd="0" presId="urn:microsoft.com/office/officeart/2005/8/layout/hierarchy1"/>
    <dgm:cxn modelId="{62463CAC-D859-45C0-BCF2-E7A5759EED99}" type="presParOf" srcId="{996E4694-B452-4113-B4BD-F54F0D592E27}" destId="{B9E5D1DC-3DBF-4B8A-9B25-19FE9D09A76D}" srcOrd="1" destOrd="0" presId="urn:microsoft.com/office/officeart/2005/8/layout/hierarchy1"/>
    <dgm:cxn modelId="{A7C61A1C-7B5F-4688-BA55-5E801D16D247}" type="presParOf" srcId="{8EDF05D8-6003-4382-8C29-98F81CCCA7C5}" destId="{857653B6-B97B-4CEC-94C4-BCA8DD69F254}" srcOrd="1" destOrd="0" presId="urn:microsoft.com/office/officeart/2005/8/layout/hierarchy1"/>
    <dgm:cxn modelId="{5155B080-E6A5-4BCE-8C9C-649753E738C0}" type="presParOf" srcId="{67B23DC9-93BB-40C6-87ED-2774ED414A2E}" destId="{ADDE045D-861F-48AA-A717-76136FA2D1A7}" srcOrd="6" destOrd="0" presId="urn:microsoft.com/office/officeart/2005/8/layout/hierarchy1"/>
    <dgm:cxn modelId="{6EF4B09D-3395-4D3D-BB5C-EC0A2DE4A256}" type="presParOf" srcId="{67B23DC9-93BB-40C6-87ED-2774ED414A2E}" destId="{DFE4862B-343C-4AB1-B3B8-3B0BC3E6CB40}" srcOrd="7" destOrd="0" presId="urn:microsoft.com/office/officeart/2005/8/layout/hierarchy1"/>
    <dgm:cxn modelId="{AFAB4F98-DC34-4862-9AB9-9F47D1A85B17}" type="presParOf" srcId="{DFE4862B-343C-4AB1-B3B8-3B0BC3E6CB40}" destId="{470ABFFE-1B60-4115-A08B-B8CD4C4B93CB}" srcOrd="0" destOrd="0" presId="urn:microsoft.com/office/officeart/2005/8/layout/hierarchy1"/>
    <dgm:cxn modelId="{F949715D-EDC4-42EC-8551-E64A86A205B2}" type="presParOf" srcId="{470ABFFE-1B60-4115-A08B-B8CD4C4B93CB}" destId="{08A495DB-5E3D-4B24-B552-7797252AEB71}" srcOrd="0" destOrd="0" presId="urn:microsoft.com/office/officeart/2005/8/layout/hierarchy1"/>
    <dgm:cxn modelId="{9BAC2253-8D32-43C2-8FCA-9B89A2BDCC64}" type="presParOf" srcId="{470ABFFE-1B60-4115-A08B-B8CD4C4B93CB}" destId="{4F841E49-A191-40C4-9AC1-CA833B242C28}" srcOrd="1" destOrd="0" presId="urn:microsoft.com/office/officeart/2005/8/layout/hierarchy1"/>
    <dgm:cxn modelId="{D1C3C293-78E9-4EB6-BDC0-1BFD529EE566}" type="presParOf" srcId="{DFE4862B-343C-4AB1-B3B8-3B0BC3E6CB40}" destId="{639DCC64-8A16-487F-856F-722DE6F2F981}" srcOrd="1" destOrd="0" presId="urn:microsoft.com/office/officeart/2005/8/layout/hierarchy1"/>
    <dgm:cxn modelId="{B2056F38-E837-4BBA-A9EC-410CDC0545A3}" type="presParOf" srcId="{E23B822F-B719-4A61-9434-E529F8589106}" destId="{E524927E-54EA-4CA9-9E5C-A44D24C326B2}" srcOrd="2" destOrd="0" presId="urn:microsoft.com/office/officeart/2005/8/layout/hierarchy1"/>
    <dgm:cxn modelId="{ECBB45DE-5463-49AB-B93A-A9D52AA1EEAD}" type="presParOf" srcId="{E23B822F-B719-4A61-9434-E529F8589106}" destId="{0C9F7A2C-CD08-4D46-8E20-9AA7C57B2ABE}" srcOrd="3" destOrd="0" presId="urn:microsoft.com/office/officeart/2005/8/layout/hierarchy1"/>
    <dgm:cxn modelId="{8501691C-64F3-42B6-8EEA-DFC398F98F13}" type="presParOf" srcId="{0C9F7A2C-CD08-4D46-8E20-9AA7C57B2ABE}" destId="{281885C5-9B45-47AB-8489-34408FF07392}" srcOrd="0" destOrd="0" presId="urn:microsoft.com/office/officeart/2005/8/layout/hierarchy1"/>
    <dgm:cxn modelId="{2430533B-49B8-444D-9443-A77084ADBFC5}" type="presParOf" srcId="{281885C5-9B45-47AB-8489-34408FF07392}" destId="{A714A08D-A981-4B17-88F2-8D4918582DC3}" srcOrd="0" destOrd="0" presId="urn:microsoft.com/office/officeart/2005/8/layout/hierarchy1"/>
    <dgm:cxn modelId="{0B9835E1-AD17-4554-BC8B-9D38358419F8}" type="presParOf" srcId="{281885C5-9B45-47AB-8489-34408FF07392}" destId="{210850AF-4222-49FB-9A21-B888A55D7DBD}" srcOrd="1" destOrd="0" presId="urn:microsoft.com/office/officeart/2005/8/layout/hierarchy1"/>
    <dgm:cxn modelId="{7D6F8747-56AA-4AFB-A2C0-00DC56C75701}" type="presParOf" srcId="{0C9F7A2C-CD08-4D46-8E20-9AA7C57B2ABE}" destId="{BD5F77A2-61BF-44C1-B328-B9CF77F0E9C6}" srcOrd="1" destOrd="0" presId="urn:microsoft.com/office/officeart/2005/8/layout/hierarchy1"/>
    <dgm:cxn modelId="{E343E9F0-1CF7-4F9E-8431-428D37F2B036}" type="presParOf" srcId="{BD5F77A2-61BF-44C1-B328-B9CF77F0E9C6}" destId="{E1F64556-BDDE-4A01-9F65-C2550912E8C1}" srcOrd="0" destOrd="0" presId="urn:microsoft.com/office/officeart/2005/8/layout/hierarchy1"/>
    <dgm:cxn modelId="{F4CCADFF-2E1A-4515-B25A-260F6D428380}" type="presParOf" srcId="{BD5F77A2-61BF-44C1-B328-B9CF77F0E9C6}" destId="{7793DB3F-08B7-4DC8-8421-A9ABA6C034C9}" srcOrd="1" destOrd="0" presId="urn:microsoft.com/office/officeart/2005/8/layout/hierarchy1"/>
    <dgm:cxn modelId="{8C151425-D469-458C-A18E-8010A8432D83}" type="presParOf" srcId="{7793DB3F-08B7-4DC8-8421-A9ABA6C034C9}" destId="{C864D5D2-C816-464C-9471-0C23B12C8DFD}" srcOrd="0" destOrd="0" presId="urn:microsoft.com/office/officeart/2005/8/layout/hierarchy1"/>
    <dgm:cxn modelId="{54B980C5-85C6-4021-9909-1092C721F0EE}" type="presParOf" srcId="{C864D5D2-C816-464C-9471-0C23B12C8DFD}" destId="{9A2BC9C7-4009-4F39-B681-3E849DABBB1A}" srcOrd="0" destOrd="0" presId="urn:microsoft.com/office/officeart/2005/8/layout/hierarchy1"/>
    <dgm:cxn modelId="{179E0CF9-87D4-4344-9C22-D6B33013A8EC}" type="presParOf" srcId="{C864D5D2-C816-464C-9471-0C23B12C8DFD}" destId="{DE9B3955-F3CC-4CBB-9322-3900941120C1}" srcOrd="1" destOrd="0" presId="urn:microsoft.com/office/officeart/2005/8/layout/hierarchy1"/>
    <dgm:cxn modelId="{9651C8E1-B4B9-4B59-AC2E-43C46E2C1687}" type="presParOf" srcId="{7793DB3F-08B7-4DC8-8421-A9ABA6C034C9}" destId="{79043ABD-7B44-4C8D-BA79-466DE650FF3C}" srcOrd="1" destOrd="0" presId="urn:microsoft.com/office/officeart/2005/8/layout/hierarchy1"/>
    <dgm:cxn modelId="{4B747ADD-2950-43AF-994F-9FBE7BF27C88}" type="presParOf" srcId="{BD5F77A2-61BF-44C1-B328-B9CF77F0E9C6}" destId="{BA3192D7-9D0A-4D40-9B18-0D3C6C15C840}" srcOrd="2" destOrd="0" presId="urn:microsoft.com/office/officeart/2005/8/layout/hierarchy1"/>
    <dgm:cxn modelId="{F26DDFB6-DC89-4402-8303-7674761CF193}" type="presParOf" srcId="{BD5F77A2-61BF-44C1-B328-B9CF77F0E9C6}" destId="{758EF54A-2A5E-4D8C-A7E9-66FDBE947498}" srcOrd="3" destOrd="0" presId="urn:microsoft.com/office/officeart/2005/8/layout/hierarchy1"/>
    <dgm:cxn modelId="{BEDE6F39-3BD2-417A-A79D-023A45E3729F}" type="presParOf" srcId="{758EF54A-2A5E-4D8C-A7E9-66FDBE947498}" destId="{4FE985E2-B047-4843-A3A7-0F36DBF86051}" srcOrd="0" destOrd="0" presId="urn:microsoft.com/office/officeart/2005/8/layout/hierarchy1"/>
    <dgm:cxn modelId="{B555A6B9-5613-40CD-BC1C-315783B847D8}" type="presParOf" srcId="{4FE985E2-B047-4843-A3A7-0F36DBF86051}" destId="{AF91E466-D7A5-4856-8688-8C1026379BA5}" srcOrd="0" destOrd="0" presId="urn:microsoft.com/office/officeart/2005/8/layout/hierarchy1"/>
    <dgm:cxn modelId="{266C0FF8-F08F-46BC-8DB4-58EF5B817D95}" type="presParOf" srcId="{4FE985E2-B047-4843-A3A7-0F36DBF86051}" destId="{392D6848-D1D4-4177-B3FD-16B76DA35A3C}" srcOrd="1" destOrd="0" presId="urn:microsoft.com/office/officeart/2005/8/layout/hierarchy1"/>
    <dgm:cxn modelId="{115D23D4-BBBC-4F1A-A944-98286919C420}" type="presParOf" srcId="{758EF54A-2A5E-4D8C-A7E9-66FDBE947498}" destId="{156D165E-5092-4DDB-8C19-74C9A37D0551}" srcOrd="1" destOrd="0" presId="urn:microsoft.com/office/officeart/2005/8/layout/hierarchy1"/>
    <dgm:cxn modelId="{014AE5E9-1EC8-4ABD-94E5-87D1FB1E62DD}" type="presParOf" srcId="{BD5F77A2-61BF-44C1-B328-B9CF77F0E9C6}" destId="{79B9E373-16ED-4BD3-A835-C0E77D4DC420}" srcOrd="4" destOrd="0" presId="urn:microsoft.com/office/officeart/2005/8/layout/hierarchy1"/>
    <dgm:cxn modelId="{080D4A1C-2FA9-4F89-83A3-63B3B030F045}" type="presParOf" srcId="{BD5F77A2-61BF-44C1-B328-B9CF77F0E9C6}" destId="{9A2652E4-D455-4E1E-814D-EC2D2D9B6C5A}" srcOrd="5" destOrd="0" presId="urn:microsoft.com/office/officeart/2005/8/layout/hierarchy1"/>
    <dgm:cxn modelId="{658DA4B2-5C26-4268-9600-A2D19BA4FCFF}" type="presParOf" srcId="{9A2652E4-D455-4E1E-814D-EC2D2D9B6C5A}" destId="{8160AC7D-3E93-4AF5-AEA3-AAF03DEB1BC2}" srcOrd="0" destOrd="0" presId="urn:microsoft.com/office/officeart/2005/8/layout/hierarchy1"/>
    <dgm:cxn modelId="{A6DFF1F9-1D87-4C9C-8210-B05D5D4D0707}" type="presParOf" srcId="{8160AC7D-3E93-4AF5-AEA3-AAF03DEB1BC2}" destId="{6F8B5992-E5A8-42BB-8FFA-540F2A4E58ED}" srcOrd="0" destOrd="0" presId="urn:microsoft.com/office/officeart/2005/8/layout/hierarchy1"/>
    <dgm:cxn modelId="{E87766BF-0EFD-497E-BDE5-C9A26F9778EB}" type="presParOf" srcId="{8160AC7D-3E93-4AF5-AEA3-AAF03DEB1BC2}" destId="{93CA6320-152F-492D-9C3A-F036281FCB87}" srcOrd="1" destOrd="0" presId="urn:microsoft.com/office/officeart/2005/8/layout/hierarchy1"/>
    <dgm:cxn modelId="{15C02C74-781D-4AFF-B9BB-F47FE4CBD772}" type="presParOf" srcId="{9A2652E4-D455-4E1E-814D-EC2D2D9B6C5A}" destId="{150D6A65-EB24-4C7C-971C-AD41F3F43505}" srcOrd="1" destOrd="0" presId="urn:microsoft.com/office/officeart/2005/8/layout/hierarchy1"/>
    <dgm:cxn modelId="{DC2582B5-21CF-4F06-A982-D82AE97E9314}" type="presParOf" srcId="{BD5F77A2-61BF-44C1-B328-B9CF77F0E9C6}" destId="{ED4F9C3C-34C5-45F0-9C63-0888C87F7CF5}" srcOrd="6" destOrd="0" presId="urn:microsoft.com/office/officeart/2005/8/layout/hierarchy1"/>
    <dgm:cxn modelId="{5108C40B-91D4-41E3-A0C3-048138042C97}" type="presParOf" srcId="{BD5F77A2-61BF-44C1-B328-B9CF77F0E9C6}" destId="{9D7190EE-1C3B-44BD-8AF8-5A6EE7A7D433}" srcOrd="7" destOrd="0" presId="urn:microsoft.com/office/officeart/2005/8/layout/hierarchy1"/>
    <dgm:cxn modelId="{BF3DC0BD-B030-48BE-96E2-8649461F8E3E}" type="presParOf" srcId="{9D7190EE-1C3B-44BD-8AF8-5A6EE7A7D433}" destId="{00D89F62-BA95-4E6A-9424-962BC1A15915}" srcOrd="0" destOrd="0" presId="urn:microsoft.com/office/officeart/2005/8/layout/hierarchy1"/>
    <dgm:cxn modelId="{5E7229F0-990E-4C26-825A-F43FF69B8B4A}" type="presParOf" srcId="{00D89F62-BA95-4E6A-9424-962BC1A15915}" destId="{0DD68442-3771-4EE5-BFA6-91CCABFCD123}" srcOrd="0" destOrd="0" presId="urn:microsoft.com/office/officeart/2005/8/layout/hierarchy1"/>
    <dgm:cxn modelId="{B6B50288-D25E-4AF2-B23F-EBA33104164F}" type="presParOf" srcId="{00D89F62-BA95-4E6A-9424-962BC1A15915}" destId="{43633EC0-96F0-4634-A253-A8072EF74D91}" srcOrd="1" destOrd="0" presId="urn:microsoft.com/office/officeart/2005/8/layout/hierarchy1"/>
    <dgm:cxn modelId="{A241A1D5-9974-407D-A4B7-59C2D44D7A5D}" type="presParOf" srcId="{9D7190EE-1C3B-44BD-8AF8-5A6EE7A7D433}" destId="{C7310212-4F64-4E3D-A4ED-2A45410DD7C7}" srcOrd="1" destOrd="0" presId="urn:microsoft.com/office/officeart/2005/8/layout/hierarchy1"/>
    <dgm:cxn modelId="{B0560508-5474-4DE7-9A59-95330412EAE6}" type="presParOf" srcId="{E23B822F-B719-4A61-9434-E529F8589106}" destId="{5BEFE296-9DF5-4CC7-A023-54D726245354}" srcOrd="4" destOrd="0" presId="urn:microsoft.com/office/officeart/2005/8/layout/hierarchy1"/>
    <dgm:cxn modelId="{5AF2826A-F57C-42EA-B756-65E5B0C15AF1}" type="presParOf" srcId="{E23B822F-B719-4A61-9434-E529F8589106}" destId="{9DE52443-E7E5-49AC-93AF-BAF01EB3FAB3}" srcOrd="5" destOrd="0" presId="urn:microsoft.com/office/officeart/2005/8/layout/hierarchy1"/>
    <dgm:cxn modelId="{DAF02D6A-8004-42D4-9688-F47D1700C6AE}" type="presParOf" srcId="{9DE52443-E7E5-49AC-93AF-BAF01EB3FAB3}" destId="{0F102FB4-81C9-47D6-AE8A-69058C9B1BA0}" srcOrd="0" destOrd="0" presId="urn:microsoft.com/office/officeart/2005/8/layout/hierarchy1"/>
    <dgm:cxn modelId="{F5086FE1-2301-44A9-A41E-53F406E79869}" type="presParOf" srcId="{0F102FB4-81C9-47D6-AE8A-69058C9B1BA0}" destId="{92770FDA-16DE-43F2-AC60-7B5904CB8102}" srcOrd="0" destOrd="0" presId="urn:microsoft.com/office/officeart/2005/8/layout/hierarchy1"/>
    <dgm:cxn modelId="{2152E5D6-761F-43E5-92D6-FCE571BE3821}" type="presParOf" srcId="{0F102FB4-81C9-47D6-AE8A-69058C9B1BA0}" destId="{21BC3B40-0F38-4F3D-BA57-EDBB3C0C17E6}" srcOrd="1" destOrd="0" presId="urn:microsoft.com/office/officeart/2005/8/layout/hierarchy1"/>
    <dgm:cxn modelId="{009EAA62-A47D-4D3D-973C-9132975A1016}" type="presParOf" srcId="{9DE52443-E7E5-49AC-93AF-BAF01EB3FAB3}" destId="{BFCBA77E-B6B0-4BD3-9292-ADDB49EEA936}" srcOrd="1" destOrd="0" presId="urn:microsoft.com/office/officeart/2005/8/layout/hierarchy1"/>
    <dgm:cxn modelId="{B36D59FA-63C0-4FE5-8241-BF93D23DAE8F}" type="presParOf" srcId="{BFCBA77E-B6B0-4BD3-9292-ADDB49EEA936}" destId="{E0B85440-6B01-4894-BCCD-5EA499DE8AE8}" srcOrd="0" destOrd="0" presId="urn:microsoft.com/office/officeart/2005/8/layout/hierarchy1"/>
    <dgm:cxn modelId="{078D99C7-359C-46CB-92EB-A643B1DC61F1}" type="presParOf" srcId="{BFCBA77E-B6B0-4BD3-9292-ADDB49EEA936}" destId="{EE2FCDC5-9E9D-4373-B02B-A136198FE7FE}" srcOrd="1" destOrd="0" presId="urn:microsoft.com/office/officeart/2005/8/layout/hierarchy1"/>
    <dgm:cxn modelId="{8954D465-CD44-4209-BEB2-09141A06C615}" type="presParOf" srcId="{EE2FCDC5-9E9D-4373-B02B-A136198FE7FE}" destId="{9115F6CC-31D8-4704-87BF-B2D40E07B074}" srcOrd="0" destOrd="0" presId="urn:microsoft.com/office/officeart/2005/8/layout/hierarchy1"/>
    <dgm:cxn modelId="{F1DD8E47-98EF-4B1B-93E9-54243801D22F}" type="presParOf" srcId="{9115F6CC-31D8-4704-87BF-B2D40E07B074}" destId="{C7A6D525-B9BD-448C-BBCC-5BF73B9696D9}" srcOrd="0" destOrd="0" presId="urn:microsoft.com/office/officeart/2005/8/layout/hierarchy1"/>
    <dgm:cxn modelId="{4FC63EC0-F48A-4BC9-8EF2-E4EDC88C22C4}" type="presParOf" srcId="{9115F6CC-31D8-4704-87BF-B2D40E07B074}" destId="{16381604-8D5E-4815-A4BB-0C2C1D0E27A0}" srcOrd="1" destOrd="0" presId="urn:microsoft.com/office/officeart/2005/8/layout/hierarchy1"/>
    <dgm:cxn modelId="{43AF5017-3EBA-4D5E-9147-DD37B80C7791}" type="presParOf" srcId="{EE2FCDC5-9E9D-4373-B02B-A136198FE7FE}" destId="{184A9A14-E73F-4DD8-86F2-868419DEAA52}" srcOrd="1" destOrd="0" presId="urn:microsoft.com/office/officeart/2005/8/layout/hierarchy1"/>
    <dgm:cxn modelId="{20A428A6-A9D9-4DF8-AEC0-2EE5DDBF6003}" type="presParOf" srcId="{BFCBA77E-B6B0-4BD3-9292-ADDB49EEA936}" destId="{7206B291-F31F-4923-9E4A-50A0ED8C3021}" srcOrd="2" destOrd="0" presId="urn:microsoft.com/office/officeart/2005/8/layout/hierarchy1"/>
    <dgm:cxn modelId="{940AA871-3A59-4586-9FCE-E294E0CF810E}" type="presParOf" srcId="{BFCBA77E-B6B0-4BD3-9292-ADDB49EEA936}" destId="{8B39BF01-145B-40F8-8335-A8037ABAFEFB}" srcOrd="3" destOrd="0" presId="urn:microsoft.com/office/officeart/2005/8/layout/hierarchy1"/>
    <dgm:cxn modelId="{126B9ACA-CFA6-4E0C-A6FD-1ECF6118D6BB}" type="presParOf" srcId="{8B39BF01-145B-40F8-8335-A8037ABAFEFB}" destId="{D4BA2E0E-F667-457E-9510-7A7BF86C2B5F}" srcOrd="0" destOrd="0" presId="urn:microsoft.com/office/officeart/2005/8/layout/hierarchy1"/>
    <dgm:cxn modelId="{03BF8ABD-530A-477F-BFF4-B33DACF05880}" type="presParOf" srcId="{D4BA2E0E-F667-457E-9510-7A7BF86C2B5F}" destId="{7C9917A8-4F21-4709-8B71-888EF249FC4E}" srcOrd="0" destOrd="0" presId="urn:microsoft.com/office/officeart/2005/8/layout/hierarchy1"/>
    <dgm:cxn modelId="{1D57A486-1CD3-4F9F-989A-335387C54680}" type="presParOf" srcId="{D4BA2E0E-F667-457E-9510-7A7BF86C2B5F}" destId="{78301C96-9B4D-4365-BDC7-C43142FFEE90}" srcOrd="1" destOrd="0" presId="urn:microsoft.com/office/officeart/2005/8/layout/hierarchy1"/>
    <dgm:cxn modelId="{C735FB8A-859C-4C3F-AE93-B0E5032EEF19}" type="presParOf" srcId="{8B39BF01-145B-40F8-8335-A8037ABAFEFB}" destId="{48D67C08-0493-4A80-A86E-EB10B5FC9525}" srcOrd="1" destOrd="0" presId="urn:microsoft.com/office/officeart/2005/8/layout/hierarchy1"/>
    <dgm:cxn modelId="{780F3AF6-5971-4C4F-B37B-684E6F836DE1}" type="presParOf" srcId="{BFCBA77E-B6B0-4BD3-9292-ADDB49EEA936}" destId="{862693E5-F021-4701-91BB-D7F6CECB84D6}" srcOrd="4" destOrd="0" presId="urn:microsoft.com/office/officeart/2005/8/layout/hierarchy1"/>
    <dgm:cxn modelId="{4DF86E6D-6ADD-4C31-AFB3-6114D01760E1}" type="presParOf" srcId="{BFCBA77E-B6B0-4BD3-9292-ADDB49EEA936}" destId="{E5020E0C-E5AC-4DB3-9052-69389AA350CC}" srcOrd="5" destOrd="0" presId="urn:microsoft.com/office/officeart/2005/8/layout/hierarchy1"/>
    <dgm:cxn modelId="{CDED65F4-196B-484E-9A76-E5C59D84545E}" type="presParOf" srcId="{E5020E0C-E5AC-4DB3-9052-69389AA350CC}" destId="{E9C1D854-8E9D-4CBA-9E60-B1D1CF9A4765}" srcOrd="0" destOrd="0" presId="urn:microsoft.com/office/officeart/2005/8/layout/hierarchy1"/>
    <dgm:cxn modelId="{33B6E726-962E-4F10-86DC-6ED6B7F1E46F}" type="presParOf" srcId="{E9C1D854-8E9D-4CBA-9E60-B1D1CF9A4765}" destId="{C9779308-17FF-403D-85C7-F7EC7A4190EF}" srcOrd="0" destOrd="0" presId="urn:microsoft.com/office/officeart/2005/8/layout/hierarchy1"/>
    <dgm:cxn modelId="{62E31BFA-AD07-4677-A492-E58904FAE278}" type="presParOf" srcId="{E9C1D854-8E9D-4CBA-9E60-B1D1CF9A4765}" destId="{9ABF3180-26D7-4C9F-BD80-660D799748C3}" srcOrd="1" destOrd="0" presId="urn:microsoft.com/office/officeart/2005/8/layout/hierarchy1"/>
    <dgm:cxn modelId="{FAA114B3-E768-4B17-A701-CFDBF22B28FA}" type="presParOf" srcId="{E5020E0C-E5AC-4DB3-9052-69389AA350CC}" destId="{DC0B6B1D-F5A7-4EF4-B536-D1B405C012B1}" srcOrd="1" destOrd="0" presId="urn:microsoft.com/office/officeart/2005/8/layout/hierarchy1"/>
    <dgm:cxn modelId="{9580A18E-ED73-47B8-B8A8-CBCDA959A021}" type="presParOf" srcId="{BFCBA77E-B6B0-4BD3-9292-ADDB49EEA936}" destId="{F5D1DE6E-578C-4B22-858A-5B16ED44DF21}" srcOrd="6" destOrd="0" presId="urn:microsoft.com/office/officeart/2005/8/layout/hierarchy1"/>
    <dgm:cxn modelId="{A71FC33A-1F96-4E29-9025-35D2F870623C}" type="presParOf" srcId="{BFCBA77E-B6B0-4BD3-9292-ADDB49EEA936}" destId="{4C7C2B2B-CEE3-4ADB-AD95-492A477E9FD7}" srcOrd="7" destOrd="0" presId="urn:microsoft.com/office/officeart/2005/8/layout/hierarchy1"/>
    <dgm:cxn modelId="{E0F9E105-9F49-4DA3-9117-6C18B12F4F02}" type="presParOf" srcId="{4C7C2B2B-CEE3-4ADB-AD95-492A477E9FD7}" destId="{856773C3-1F4B-49ED-86CB-28DD12B617A5}" srcOrd="0" destOrd="0" presId="urn:microsoft.com/office/officeart/2005/8/layout/hierarchy1"/>
    <dgm:cxn modelId="{0939D088-FB9E-436D-A5E7-DEF393A91639}" type="presParOf" srcId="{856773C3-1F4B-49ED-86CB-28DD12B617A5}" destId="{F4CC09E8-F031-4A34-994D-44E79CD6DACD}" srcOrd="0" destOrd="0" presId="urn:microsoft.com/office/officeart/2005/8/layout/hierarchy1"/>
    <dgm:cxn modelId="{D73F45A1-BFEC-4D20-94FD-B09D534F8C68}" type="presParOf" srcId="{856773C3-1F4B-49ED-86CB-28DD12B617A5}" destId="{D9C9372B-6FBD-41A3-B90C-BA6728A25379}" srcOrd="1" destOrd="0" presId="urn:microsoft.com/office/officeart/2005/8/layout/hierarchy1"/>
    <dgm:cxn modelId="{03DC627B-A8B5-430C-9DD9-B2092FB5FEFF}" type="presParOf" srcId="{4C7C2B2B-CEE3-4ADB-AD95-492A477E9FD7}" destId="{62E8F037-4E03-43A2-9077-4F38706234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نواحی جغرافیایی</a:t>
          </a:r>
          <a:endParaRPr lang="en-US" sz="1200" dirty="0">
            <a:cs typeface="B Koodak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83D19E4-96C4-46E6-BA55-6FC64250FFC0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مثبت </a:t>
          </a:r>
          <a:endParaRPr lang="en-US" sz="1200" dirty="0">
            <a:cs typeface="B Koodak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77F41BC-06EB-4FA8-A309-C516AC973CD8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بی تفاوتی</a:t>
          </a:r>
          <a:endParaRPr lang="en-US" sz="1200" dirty="0">
            <a:cs typeface="B Koodak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7949B278-327D-4397-834F-D5EDD406B6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صفر </a:t>
          </a:r>
          <a:endParaRPr lang="en-US" sz="1200" dirty="0">
            <a:cs typeface="B Koodak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E170E2FB-6085-4BF6-95D0-FCA7F51CC8B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777CF9B3-D309-4A36-A71C-5F2DFB5C1F65}" type="par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B32C049-DD69-424D-8560-4B58E4D9EE25}" type="sib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40F15A4-CBAC-4905-85A9-0272E6DD03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8B802183-B39B-4736-8550-7983275C7A93}" type="par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E646C4-823E-45EE-B642-63753B0AAFA0}" type="sib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2229282-6E86-483E-B3E1-A4C058B1AD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BC7ED3D7-2853-42AA-8F2B-D04E149404F2}" type="par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2E18715-05C5-430A-AE88-9E842D8BBD5B}" type="sib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0FA98F-EA52-4ED7-AA47-B080A64EF1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8D4AEF72-B69A-430E-8C0A-6DEA87C52443}" type="par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DC660E8-6B67-4D3E-A4D4-E54F158CBC38}" type="sib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E0D27D2-F51D-4106-92B6-92B927AD0DE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2B5A04C6-CEDC-4395-88C3-EECACC2632E8}" type="par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FF51154-B9EA-495D-97CE-6B7744D6A348}" type="sib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D3B7D1-78A8-4B6D-BDC4-79105306E6D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2D2336DF-FF3D-4649-8587-EA667020001D}" type="par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FC715F3-098B-4C9A-95DA-A0B339DD5E63}" type="sib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D2AE2E-A670-4B0E-87EA-4B26FBD3D19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CF4DC31F-7680-46E8-9503-40427AB41CFE}" type="par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6F475B4-4229-451D-9AB0-AAA13E064486}" type="sib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A97E064-51DB-4F6D-A209-242CC27E71D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FA6DBD61-07D2-4B2E-B957-FB2786803CFF}" type="par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F96ED9F-05AC-4CF1-8ED5-8D52D7D149A7}" type="sib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35340D2-014C-448D-A48E-0E2C52112385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C0B4B19F-2F75-4755-B19F-F7D3917D6E93}" type="par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902E26-A396-498E-96B6-5A9DCFB8A3B0}" type="sib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10C826-2DA3-4BBE-AF3A-C025224BC7E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DD717B14-9553-4217-910D-DF64E9193446}" type="par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E2FBA64-DD72-40AB-89CC-AAE0C9EB61B2}" type="sib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70078-8791-45C5-9B68-700D94112B43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81091705-DDCD-4CA9-9C67-3B4C95EF620D}" type="par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B831FE-9E3D-4BA0-98DD-A26F424F1ECF}" type="sib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BD1F2-FB42-4E11-879B-92600B949EA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CFFB1554-9737-456D-886F-EBAF37B46A6D}" type="par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CB0A6996-E2D5-4331-9C19-F5B91B64DAC4}" type="sib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 custScaleX="183070" custScaleY="107267" custLinFactY="-182246" custLinFactNeighborY="-200000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3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3"/>
      <dgm:spPr/>
    </dgm:pt>
    <dgm:pt modelId="{DA17AC98-0F2D-4AF8-B9ED-FCADC8D25D2D}" type="pres">
      <dgm:prSet presAssocID="{B83D19E4-96C4-46E6-BA55-6FC64250FFC0}" presName="text2" presStyleLbl="fgAcc2" presStyleIdx="0" presStyleCnt="3" custScaleX="156375" custLinFactY="-100000" custLinFactNeighborX="4006" custLinFactNeighborY="-166485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D32DCE31-BB63-40C5-8408-F68A30A5782A}" type="pres">
      <dgm:prSet presAssocID="{777CF9B3-D309-4A36-A71C-5F2DFB5C1F65}" presName="Name17" presStyleLbl="parChTrans1D3" presStyleIdx="0" presStyleCnt="12"/>
      <dgm:spPr/>
    </dgm:pt>
    <dgm:pt modelId="{EE60B615-0B33-4594-BABF-58DC9BFF95DA}" type="pres">
      <dgm:prSet presAssocID="{E170E2FB-6085-4BF6-95D0-FCA7F51CC8B7}" presName="hierRoot3" presStyleCnt="0"/>
      <dgm:spPr/>
    </dgm:pt>
    <dgm:pt modelId="{BEDB32F0-FA5C-415D-8656-A35E2EE8B0AC}" type="pres">
      <dgm:prSet presAssocID="{E170E2FB-6085-4BF6-95D0-FCA7F51CC8B7}" presName="composite3" presStyleCnt="0"/>
      <dgm:spPr/>
    </dgm:pt>
    <dgm:pt modelId="{36F954E7-8F19-49F9-8DD3-676AADBEA6DA}" type="pres">
      <dgm:prSet presAssocID="{E170E2FB-6085-4BF6-95D0-FCA7F51CC8B7}" presName="background3" presStyleLbl="node3" presStyleIdx="0" presStyleCnt="12"/>
      <dgm:spPr/>
    </dgm:pt>
    <dgm:pt modelId="{D8C70A14-846B-4AD9-84D9-722969735AE5}" type="pres">
      <dgm:prSet presAssocID="{E170E2FB-6085-4BF6-95D0-FCA7F51CC8B7}" presName="text3" presStyleLbl="fgAcc3" presStyleIdx="0" presStyleCnt="12" custLinFactY="-100000" custLinFactNeighborX="31547" custLinFactNeighborY="-122419">
        <dgm:presLayoutVars>
          <dgm:chPref val="3"/>
        </dgm:presLayoutVars>
      </dgm:prSet>
      <dgm:spPr/>
    </dgm:pt>
    <dgm:pt modelId="{0299A5BD-4DA8-4FC0-91AC-CB6EB66FD6F8}" type="pres">
      <dgm:prSet presAssocID="{E170E2FB-6085-4BF6-95D0-FCA7F51CC8B7}" presName="hierChild4" presStyleCnt="0"/>
      <dgm:spPr/>
    </dgm:pt>
    <dgm:pt modelId="{E23D42A2-1231-438D-B010-92D23B08545A}" type="pres">
      <dgm:prSet presAssocID="{8B802183-B39B-4736-8550-7983275C7A93}" presName="Name17" presStyleLbl="parChTrans1D3" presStyleIdx="1" presStyleCnt="12"/>
      <dgm:spPr/>
    </dgm:pt>
    <dgm:pt modelId="{9FC30C40-435C-4760-B43D-95683EF07CAE}" type="pres">
      <dgm:prSet presAssocID="{A40F15A4-CBAC-4905-85A9-0272E6DD0314}" presName="hierRoot3" presStyleCnt="0"/>
      <dgm:spPr/>
    </dgm:pt>
    <dgm:pt modelId="{43725FB6-F71F-4595-8B78-F039A3C13D1D}" type="pres">
      <dgm:prSet presAssocID="{A40F15A4-CBAC-4905-85A9-0272E6DD0314}" presName="composite3" presStyleCnt="0"/>
      <dgm:spPr/>
    </dgm:pt>
    <dgm:pt modelId="{1E5A61D1-1401-44B6-AA7B-E6CF3110766D}" type="pres">
      <dgm:prSet presAssocID="{A40F15A4-CBAC-4905-85A9-0272E6DD0314}" presName="background3" presStyleLbl="node3" presStyleIdx="1" presStyleCnt="12"/>
      <dgm:spPr/>
    </dgm:pt>
    <dgm:pt modelId="{CDAED5FE-C90C-4B4D-85EA-83F49D710C9B}" type="pres">
      <dgm:prSet presAssocID="{A40F15A4-CBAC-4905-85A9-0272E6DD0314}" presName="text3" presStyleLbl="fgAcc3" presStyleIdx="1" presStyleCnt="12" custLinFactY="-100000" custLinFactNeighborX="64821" custLinFactNeighborY="-122419">
        <dgm:presLayoutVars>
          <dgm:chPref val="3"/>
        </dgm:presLayoutVars>
      </dgm:prSet>
      <dgm:spPr/>
    </dgm:pt>
    <dgm:pt modelId="{B2AAE465-9772-4254-B4D9-D286FEBBA867}" type="pres">
      <dgm:prSet presAssocID="{A40F15A4-CBAC-4905-85A9-0272E6DD0314}" presName="hierChild4" presStyleCnt="0"/>
      <dgm:spPr/>
    </dgm:pt>
    <dgm:pt modelId="{A25F7F6B-4B06-43F2-BD4F-30448018D424}" type="pres">
      <dgm:prSet presAssocID="{BC7ED3D7-2853-42AA-8F2B-D04E149404F2}" presName="Name17" presStyleLbl="parChTrans1D3" presStyleIdx="2" presStyleCnt="12"/>
      <dgm:spPr/>
    </dgm:pt>
    <dgm:pt modelId="{8EDF05D8-6003-4382-8C29-98F81CCCA7C5}" type="pres">
      <dgm:prSet presAssocID="{32229282-6E86-483E-B3E1-A4C058B1AD14}" presName="hierRoot3" presStyleCnt="0"/>
      <dgm:spPr/>
    </dgm:pt>
    <dgm:pt modelId="{996E4694-B452-4113-B4BD-F54F0D592E27}" type="pres">
      <dgm:prSet presAssocID="{32229282-6E86-483E-B3E1-A4C058B1AD14}" presName="composite3" presStyleCnt="0"/>
      <dgm:spPr/>
    </dgm:pt>
    <dgm:pt modelId="{C2429527-371C-4ACB-AB82-FE2B581C91FD}" type="pres">
      <dgm:prSet presAssocID="{32229282-6E86-483E-B3E1-A4C058B1AD14}" presName="background3" presStyleLbl="node3" presStyleIdx="2" presStyleCnt="12"/>
      <dgm:spPr/>
    </dgm:pt>
    <dgm:pt modelId="{B9E5D1DC-3DBF-4B8A-9B25-19FE9D09A76D}" type="pres">
      <dgm:prSet presAssocID="{32229282-6E86-483E-B3E1-A4C058B1AD14}" presName="text3" presStyleLbl="fgAcc3" presStyleIdx="2" presStyleCnt="12" custScaleX="136461" custLinFactY="-100000" custLinFactNeighborX="87975" custLinFactNeighborY="-122419">
        <dgm:presLayoutVars>
          <dgm:chPref val="3"/>
        </dgm:presLayoutVars>
      </dgm:prSet>
      <dgm:spPr/>
    </dgm:pt>
    <dgm:pt modelId="{857653B6-B97B-4CEC-94C4-BCA8DD69F254}" type="pres">
      <dgm:prSet presAssocID="{32229282-6E86-483E-B3E1-A4C058B1AD14}" presName="hierChild4" presStyleCnt="0"/>
      <dgm:spPr/>
    </dgm:pt>
    <dgm:pt modelId="{ADDE045D-861F-48AA-A717-76136FA2D1A7}" type="pres">
      <dgm:prSet presAssocID="{8D4AEF72-B69A-430E-8C0A-6DEA87C52443}" presName="Name17" presStyleLbl="parChTrans1D3" presStyleIdx="3" presStyleCnt="12"/>
      <dgm:spPr/>
    </dgm:pt>
    <dgm:pt modelId="{DFE4862B-343C-4AB1-B3B8-3B0BC3E6CB40}" type="pres">
      <dgm:prSet presAssocID="{BA0FA98F-EA52-4ED7-AA47-B080A64EF120}" presName="hierRoot3" presStyleCnt="0"/>
      <dgm:spPr/>
    </dgm:pt>
    <dgm:pt modelId="{470ABFFE-1B60-4115-A08B-B8CD4C4B93CB}" type="pres">
      <dgm:prSet presAssocID="{BA0FA98F-EA52-4ED7-AA47-B080A64EF120}" presName="composite3" presStyleCnt="0"/>
      <dgm:spPr/>
    </dgm:pt>
    <dgm:pt modelId="{08A495DB-5E3D-4B24-B552-7797252AEB71}" type="pres">
      <dgm:prSet presAssocID="{BA0FA98F-EA52-4ED7-AA47-B080A64EF120}" presName="background3" presStyleLbl="node3" presStyleIdx="3" presStyleCnt="12"/>
      <dgm:spPr/>
    </dgm:pt>
    <dgm:pt modelId="{4F841E49-A191-40C4-9AC1-CA833B242C28}" type="pres">
      <dgm:prSet presAssocID="{BA0FA98F-EA52-4ED7-AA47-B080A64EF120}" presName="text3" presStyleLbl="fgAcc3" presStyleIdx="3" presStyleCnt="12" custLinFactY="-100000" custLinFactNeighborX="95636" custLinFactNeighborY="-122419">
        <dgm:presLayoutVars>
          <dgm:chPref val="3"/>
        </dgm:presLayoutVars>
      </dgm:prSet>
      <dgm:spPr/>
    </dgm:pt>
    <dgm:pt modelId="{639DCC64-8A16-487F-856F-722DE6F2F981}" type="pres">
      <dgm:prSet presAssocID="{BA0FA98F-EA52-4ED7-AA47-B080A64EF120}" presName="hierChild4" presStyleCnt="0"/>
      <dgm:spPr/>
    </dgm:pt>
    <dgm:pt modelId="{E524927E-54EA-4CA9-9E5C-A44D24C326B2}" type="pres">
      <dgm:prSet presAssocID="{E8E41502-9FAF-4B74-ABEC-8CDFCFCF4388}" presName="Name10" presStyleLbl="parChTrans1D2" presStyleIdx="1" presStyleCnt="3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3"/>
      <dgm:spPr/>
    </dgm:pt>
    <dgm:pt modelId="{210850AF-4222-49FB-9A21-B888A55D7DBD}" type="pres">
      <dgm:prSet presAssocID="{D77F41BC-06EB-4FA8-A309-C516AC973CD8}" presName="text2" presStyleLbl="fgAcc2" presStyleIdx="1" presStyleCnt="3" custScaleX="156375" custLinFactY="-100000" custLinFactNeighborX="-7480" custLinFactNeighborY="-146031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E1F64556-BDDE-4A01-9F65-C2550912E8C1}" type="pres">
      <dgm:prSet presAssocID="{2B5A04C6-CEDC-4395-88C3-EECACC2632E8}" presName="Name17" presStyleLbl="parChTrans1D3" presStyleIdx="4" presStyleCnt="12"/>
      <dgm:spPr/>
    </dgm:pt>
    <dgm:pt modelId="{7793DB3F-08B7-4DC8-8421-A9ABA6C034C9}" type="pres">
      <dgm:prSet presAssocID="{3E0D27D2-F51D-4106-92B6-92B927AD0DE7}" presName="hierRoot3" presStyleCnt="0"/>
      <dgm:spPr/>
    </dgm:pt>
    <dgm:pt modelId="{C864D5D2-C816-464C-9471-0C23B12C8DFD}" type="pres">
      <dgm:prSet presAssocID="{3E0D27D2-F51D-4106-92B6-92B927AD0DE7}" presName="composite3" presStyleCnt="0"/>
      <dgm:spPr/>
    </dgm:pt>
    <dgm:pt modelId="{9A2BC9C7-4009-4F39-B681-3E849DABBB1A}" type="pres">
      <dgm:prSet presAssocID="{3E0D27D2-F51D-4106-92B6-92B927AD0DE7}" presName="background3" presStyleLbl="node3" presStyleIdx="4" presStyleCnt="12"/>
      <dgm:spPr/>
    </dgm:pt>
    <dgm:pt modelId="{DE9B3955-F3CC-4CBB-9322-3900941120C1}" type="pres">
      <dgm:prSet presAssocID="{3E0D27D2-F51D-4106-92B6-92B927AD0DE7}" presName="text3" presStyleLbl="fgAcc3" presStyleIdx="4" presStyleCnt="12" custLinFactY="100000" custLinFactNeighborX="-56470" custLinFactNeighborY="139974">
        <dgm:presLayoutVars>
          <dgm:chPref val="3"/>
        </dgm:presLayoutVars>
      </dgm:prSet>
      <dgm:spPr/>
    </dgm:pt>
    <dgm:pt modelId="{79043ABD-7B44-4C8D-BA79-466DE650FF3C}" type="pres">
      <dgm:prSet presAssocID="{3E0D27D2-F51D-4106-92B6-92B927AD0DE7}" presName="hierChild4" presStyleCnt="0"/>
      <dgm:spPr/>
    </dgm:pt>
    <dgm:pt modelId="{BA3192D7-9D0A-4D40-9B18-0D3C6C15C840}" type="pres">
      <dgm:prSet presAssocID="{2D2336DF-FF3D-4649-8587-EA667020001D}" presName="Name17" presStyleLbl="parChTrans1D3" presStyleIdx="5" presStyleCnt="12"/>
      <dgm:spPr/>
    </dgm:pt>
    <dgm:pt modelId="{758EF54A-2A5E-4D8C-A7E9-66FDBE947498}" type="pres">
      <dgm:prSet presAssocID="{D5D3B7D1-78A8-4B6D-BDC4-79105306E6DE}" presName="hierRoot3" presStyleCnt="0"/>
      <dgm:spPr/>
    </dgm:pt>
    <dgm:pt modelId="{4FE985E2-B047-4843-A3A7-0F36DBF86051}" type="pres">
      <dgm:prSet presAssocID="{D5D3B7D1-78A8-4B6D-BDC4-79105306E6DE}" presName="composite3" presStyleCnt="0"/>
      <dgm:spPr/>
    </dgm:pt>
    <dgm:pt modelId="{AF91E466-D7A5-4856-8688-8C1026379BA5}" type="pres">
      <dgm:prSet presAssocID="{D5D3B7D1-78A8-4B6D-BDC4-79105306E6DE}" presName="background3" presStyleLbl="node3" presStyleIdx="5" presStyleCnt="12"/>
      <dgm:spPr/>
    </dgm:pt>
    <dgm:pt modelId="{392D6848-D1D4-4177-B3FD-16B76DA35A3C}" type="pres">
      <dgm:prSet presAssocID="{D5D3B7D1-78A8-4B6D-BDC4-79105306E6DE}" presName="text3" presStyleLbl="fgAcc3" presStyleIdx="5" presStyleCnt="12" custLinFactY="100000" custLinFactNeighborX="-15807" custLinFactNeighborY="139974">
        <dgm:presLayoutVars>
          <dgm:chPref val="3"/>
        </dgm:presLayoutVars>
      </dgm:prSet>
      <dgm:spPr/>
    </dgm:pt>
    <dgm:pt modelId="{156D165E-5092-4DDB-8C19-74C9A37D0551}" type="pres">
      <dgm:prSet presAssocID="{D5D3B7D1-78A8-4B6D-BDC4-79105306E6DE}" presName="hierChild4" presStyleCnt="0"/>
      <dgm:spPr/>
    </dgm:pt>
    <dgm:pt modelId="{79B9E373-16ED-4BD3-A835-C0E77D4DC420}" type="pres">
      <dgm:prSet presAssocID="{CF4DC31F-7680-46E8-9503-40427AB41CFE}" presName="Name17" presStyleLbl="parChTrans1D3" presStyleIdx="6" presStyleCnt="12"/>
      <dgm:spPr/>
    </dgm:pt>
    <dgm:pt modelId="{9A2652E4-D455-4E1E-814D-EC2D2D9B6C5A}" type="pres">
      <dgm:prSet presAssocID="{1ED2AE2E-A670-4B0E-87EA-4B26FBD3D19E}" presName="hierRoot3" presStyleCnt="0"/>
      <dgm:spPr/>
    </dgm:pt>
    <dgm:pt modelId="{8160AC7D-3E93-4AF5-AEA3-AAF03DEB1BC2}" type="pres">
      <dgm:prSet presAssocID="{1ED2AE2E-A670-4B0E-87EA-4B26FBD3D19E}" presName="composite3" presStyleCnt="0"/>
      <dgm:spPr/>
    </dgm:pt>
    <dgm:pt modelId="{6F8B5992-E5A8-42BB-8FFA-540F2A4E58ED}" type="pres">
      <dgm:prSet presAssocID="{1ED2AE2E-A670-4B0E-87EA-4B26FBD3D19E}" presName="background3" presStyleLbl="node3" presStyleIdx="6" presStyleCnt="12"/>
      <dgm:spPr/>
    </dgm:pt>
    <dgm:pt modelId="{93CA6320-152F-492D-9C3A-F036281FCB87}" type="pres">
      <dgm:prSet presAssocID="{1ED2AE2E-A670-4B0E-87EA-4B26FBD3D19E}" presName="text3" presStyleLbl="fgAcc3" presStyleIdx="6" presStyleCnt="12" custScaleX="133333" custLinFactY="100000" custLinFactNeighborX="20345" custLinFactNeighborY="139974">
        <dgm:presLayoutVars>
          <dgm:chPref val="3"/>
        </dgm:presLayoutVars>
      </dgm:prSet>
      <dgm:spPr/>
    </dgm:pt>
    <dgm:pt modelId="{150D6A65-EB24-4C7C-971C-AD41F3F43505}" type="pres">
      <dgm:prSet presAssocID="{1ED2AE2E-A670-4B0E-87EA-4B26FBD3D19E}" presName="hierChild4" presStyleCnt="0"/>
      <dgm:spPr/>
    </dgm:pt>
    <dgm:pt modelId="{ED4F9C3C-34C5-45F0-9C63-0888C87F7CF5}" type="pres">
      <dgm:prSet presAssocID="{FA6DBD61-07D2-4B2E-B957-FB2786803CFF}" presName="Name17" presStyleLbl="parChTrans1D3" presStyleIdx="7" presStyleCnt="12"/>
      <dgm:spPr/>
    </dgm:pt>
    <dgm:pt modelId="{9D7190EE-1C3B-44BD-8AF8-5A6EE7A7D433}" type="pres">
      <dgm:prSet presAssocID="{9A97E064-51DB-4F6D-A209-242CC27E71DD}" presName="hierRoot3" presStyleCnt="0"/>
      <dgm:spPr/>
    </dgm:pt>
    <dgm:pt modelId="{00D89F62-BA95-4E6A-9424-962BC1A15915}" type="pres">
      <dgm:prSet presAssocID="{9A97E064-51DB-4F6D-A209-242CC27E71DD}" presName="composite3" presStyleCnt="0"/>
      <dgm:spPr/>
    </dgm:pt>
    <dgm:pt modelId="{0DD68442-3771-4EE5-BFA6-91CCABFCD123}" type="pres">
      <dgm:prSet presAssocID="{9A97E064-51DB-4F6D-A209-242CC27E71DD}" presName="background3" presStyleLbl="node3" presStyleIdx="7" presStyleCnt="12"/>
      <dgm:spPr/>
    </dgm:pt>
    <dgm:pt modelId="{43633EC0-96F0-4634-A253-A8072EF74D91}" type="pres">
      <dgm:prSet presAssocID="{9A97E064-51DB-4F6D-A209-242CC27E71DD}" presName="text3" presStyleLbl="fgAcc3" presStyleIdx="7" presStyleCnt="12" custLinFactY="100000" custLinFactNeighborX="53982" custLinFactNeighborY="139974">
        <dgm:presLayoutVars>
          <dgm:chPref val="3"/>
        </dgm:presLayoutVars>
      </dgm:prSet>
      <dgm:spPr/>
    </dgm:pt>
    <dgm:pt modelId="{C7310212-4F64-4E3D-A4ED-2A45410DD7C7}" type="pres">
      <dgm:prSet presAssocID="{9A97E064-51DB-4F6D-A209-242CC27E71DD}" presName="hierChild4" presStyleCnt="0"/>
      <dgm:spPr/>
    </dgm:pt>
    <dgm:pt modelId="{5BEFE296-9DF5-4CC7-A023-54D726245354}" type="pres">
      <dgm:prSet presAssocID="{327C9C46-A288-4036-A816-75C1079092D3}" presName="Name10" presStyleLbl="parChTrans1D2" presStyleIdx="2" presStyleCnt="3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3"/>
      <dgm:spPr/>
    </dgm:pt>
    <dgm:pt modelId="{21BC3B40-0F38-4F3D-BA57-EDBB3C0C17E6}" type="pres">
      <dgm:prSet presAssocID="{7949B278-327D-4397-834F-D5EDD406B620}" presName="text2" presStyleLbl="fgAcc2" presStyleIdx="2" presStyleCnt="3" custScaleX="139348" custLinFactY="-100000" custLinFactNeighborY="-168756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E0B85440-6B01-4894-BCCD-5EA499DE8AE8}" type="pres">
      <dgm:prSet presAssocID="{C0B4B19F-2F75-4755-B19F-F7D3917D6E93}" presName="Name17" presStyleLbl="parChTrans1D3" presStyleIdx="8" presStyleCnt="12"/>
      <dgm:spPr/>
    </dgm:pt>
    <dgm:pt modelId="{EE2FCDC5-9E9D-4373-B02B-A136198FE7FE}" type="pres">
      <dgm:prSet presAssocID="{435340D2-014C-448D-A48E-0E2C52112385}" presName="hierRoot3" presStyleCnt="0"/>
      <dgm:spPr/>
    </dgm:pt>
    <dgm:pt modelId="{9115F6CC-31D8-4704-87BF-B2D40E07B074}" type="pres">
      <dgm:prSet presAssocID="{435340D2-014C-448D-A48E-0E2C52112385}" presName="composite3" presStyleCnt="0"/>
      <dgm:spPr/>
    </dgm:pt>
    <dgm:pt modelId="{C7A6D525-B9BD-448C-BBCC-5BF73B9696D9}" type="pres">
      <dgm:prSet presAssocID="{435340D2-014C-448D-A48E-0E2C52112385}" presName="background3" presStyleLbl="node3" presStyleIdx="8" presStyleCnt="12"/>
      <dgm:spPr/>
    </dgm:pt>
    <dgm:pt modelId="{16381604-8D5E-4815-A4BB-0C2C1D0E27A0}" type="pres">
      <dgm:prSet presAssocID="{435340D2-014C-448D-A48E-0E2C52112385}" presName="text3" presStyleLbl="fgAcc3" presStyleIdx="8" presStyleCnt="12" custLinFactX="-37088" custLinFactY="-100000" custLinFactNeighborX="-100000" custLinFactNeighborY="-103307">
        <dgm:presLayoutVars>
          <dgm:chPref val="3"/>
        </dgm:presLayoutVars>
      </dgm:prSet>
      <dgm:spPr/>
    </dgm:pt>
    <dgm:pt modelId="{184A9A14-E73F-4DD8-86F2-868419DEAA52}" type="pres">
      <dgm:prSet presAssocID="{435340D2-014C-448D-A48E-0E2C52112385}" presName="hierChild4" presStyleCnt="0"/>
      <dgm:spPr/>
    </dgm:pt>
    <dgm:pt modelId="{7206B291-F31F-4923-9E4A-50A0ED8C3021}" type="pres">
      <dgm:prSet presAssocID="{DD717B14-9553-4217-910D-DF64E9193446}" presName="Name17" presStyleLbl="parChTrans1D3" presStyleIdx="9" presStyleCnt="12"/>
      <dgm:spPr/>
    </dgm:pt>
    <dgm:pt modelId="{8B39BF01-145B-40F8-8335-A8037ABAFEFB}" type="pres">
      <dgm:prSet presAssocID="{1E10C826-2DA3-4BBE-AF3A-C025224BC7ED}" presName="hierRoot3" presStyleCnt="0"/>
      <dgm:spPr/>
    </dgm:pt>
    <dgm:pt modelId="{D4BA2E0E-F667-457E-9510-7A7BF86C2B5F}" type="pres">
      <dgm:prSet presAssocID="{1E10C826-2DA3-4BBE-AF3A-C025224BC7ED}" presName="composite3" presStyleCnt="0"/>
      <dgm:spPr/>
    </dgm:pt>
    <dgm:pt modelId="{7C9917A8-4F21-4709-8B71-888EF249FC4E}" type="pres">
      <dgm:prSet presAssocID="{1E10C826-2DA3-4BBE-AF3A-C025224BC7ED}" presName="background3" presStyleLbl="node3" presStyleIdx="9" presStyleCnt="12"/>
      <dgm:spPr/>
    </dgm:pt>
    <dgm:pt modelId="{78301C96-9B4D-4365-BDC7-C43142FFEE90}" type="pres">
      <dgm:prSet presAssocID="{1E10C826-2DA3-4BBE-AF3A-C025224BC7ED}" presName="text3" presStyleLbl="fgAcc3" presStyleIdx="9" presStyleCnt="12" custLinFactY="-100000" custLinFactNeighborX="-86556" custLinFactNeighborY="-103307">
        <dgm:presLayoutVars>
          <dgm:chPref val="3"/>
        </dgm:presLayoutVars>
      </dgm:prSet>
      <dgm:spPr/>
    </dgm:pt>
    <dgm:pt modelId="{48D67C08-0493-4A80-A86E-EB10B5FC9525}" type="pres">
      <dgm:prSet presAssocID="{1E10C826-2DA3-4BBE-AF3A-C025224BC7ED}" presName="hierChild4" presStyleCnt="0"/>
      <dgm:spPr/>
    </dgm:pt>
    <dgm:pt modelId="{862693E5-F021-4701-91BB-D7F6CECB84D6}" type="pres">
      <dgm:prSet presAssocID="{81091705-DDCD-4CA9-9C67-3B4C95EF620D}" presName="Name17" presStyleLbl="parChTrans1D3" presStyleIdx="10" presStyleCnt="12"/>
      <dgm:spPr/>
    </dgm:pt>
    <dgm:pt modelId="{E5020E0C-E5AC-4DB3-9052-69389AA350CC}" type="pres">
      <dgm:prSet presAssocID="{AC170078-8791-45C5-9B68-700D94112B43}" presName="hierRoot3" presStyleCnt="0"/>
      <dgm:spPr/>
    </dgm:pt>
    <dgm:pt modelId="{E9C1D854-8E9D-4CBA-9E60-B1D1CF9A4765}" type="pres">
      <dgm:prSet presAssocID="{AC170078-8791-45C5-9B68-700D94112B43}" presName="composite3" presStyleCnt="0"/>
      <dgm:spPr/>
    </dgm:pt>
    <dgm:pt modelId="{C9779308-17FF-403D-85C7-F7EC7A4190EF}" type="pres">
      <dgm:prSet presAssocID="{AC170078-8791-45C5-9B68-700D94112B43}" presName="background3" presStyleLbl="node3" presStyleIdx="10" presStyleCnt="12"/>
      <dgm:spPr/>
    </dgm:pt>
    <dgm:pt modelId="{9ABF3180-26D7-4C9F-BD80-660D799748C3}" type="pres">
      <dgm:prSet presAssocID="{AC170078-8791-45C5-9B68-700D94112B43}" presName="text3" presStyleLbl="fgAcc3" presStyleIdx="10" presStyleCnt="12" custScaleX="132096" custLinFactY="-100000" custLinFactNeighborX="-59037" custLinFactNeighborY="-103307">
        <dgm:presLayoutVars>
          <dgm:chPref val="3"/>
        </dgm:presLayoutVars>
      </dgm:prSet>
      <dgm:spPr/>
    </dgm:pt>
    <dgm:pt modelId="{DC0B6B1D-F5A7-4EF4-B536-D1B405C012B1}" type="pres">
      <dgm:prSet presAssocID="{AC170078-8791-45C5-9B68-700D94112B43}" presName="hierChild4" presStyleCnt="0"/>
      <dgm:spPr/>
    </dgm:pt>
    <dgm:pt modelId="{F5D1DE6E-578C-4B22-858A-5B16ED44DF21}" type="pres">
      <dgm:prSet presAssocID="{CFFB1554-9737-456D-886F-EBAF37B46A6D}" presName="Name17" presStyleLbl="parChTrans1D3" presStyleIdx="11" presStyleCnt="12"/>
      <dgm:spPr/>
    </dgm:pt>
    <dgm:pt modelId="{4C7C2B2B-CEE3-4ADB-AD95-492A477E9FD7}" type="pres">
      <dgm:prSet presAssocID="{AC1BD1F2-FB42-4E11-879B-92600B949EA0}" presName="hierRoot3" presStyleCnt="0"/>
      <dgm:spPr/>
    </dgm:pt>
    <dgm:pt modelId="{856773C3-1F4B-49ED-86CB-28DD12B617A5}" type="pres">
      <dgm:prSet presAssocID="{AC1BD1F2-FB42-4E11-879B-92600B949EA0}" presName="composite3" presStyleCnt="0"/>
      <dgm:spPr/>
    </dgm:pt>
    <dgm:pt modelId="{F4CC09E8-F031-4A34-994D-44E79CD6DACD}" type="pres">
      <dgm:prSet presAssocID="{AC1BD1F2-FB42-4E11-879B-92600B949EA0}" presName="background3" presStyleLbl="node3" presStyleIdx="11" presStyleCnt="12"/>
      <dgm:spPr/>
    </dgm:pt>
    <dgm:pt modelId="{D9C9372B-6FBD-41A3-B90C-BA6728A25379}" type="pres">
      <dgm:prSet presAssocID="{AC1BD1F2-FB42-4E11-879B-92600B949EA0}" presName="text3" presStyleLbl="fgAcc3" presStyleIdx="11" presStyleCnt="12" custLinFactY="-100000" custLinFactNeighborX="-27277" custLinFactNeighborY="-103307">
        <dgm:presLayoutVars>
          <dgm:chPref val="3"/>
        </dgm:presLayoutVars>
      </dgm:prSet>
      <dgm:spPr/>
    </dgm:pt>
    <dgm:pt modelId="{62E8F037-4E03-43A2-9077-4F38706234BB}" type="pres">
      <dgm:prSet presAssocID="{AC1BD1F2-FB42-4E11-879B-92600B949EA0}" presName="hierChild4" presStyleCnt="0"/>
      <dgm:spPr/>
    </dgm:pt>
  </dgm:ptLst>
  <dgm:cxnLst>
    <dgm:cxn modelId="{2F4DE400-6613-4744-B07E-C3184DF1220D}" type="presOf" srcId="{D5D3B7D1-78A8-4B6D-BDC4-79105306E6DE}" destId="{392D6848-D1D4-4177-B3FD-16B76DA35A3C}" srcOrd="0" destOrd="0" presId="urn:microsoft.com/office/officeart/2005/8/layout/hierarchy1"/>
    <dgm:cxn modelId="{98EABA05-DCD1-4C46-89B3-1C8AAE1BD2EF}" type="presOf" srcId="{435340D2-014C-448D-A48E-0E2C52112385}" destId="{16381604-8D5E-4815-A4BB-0C2C1D0E27A0}" srcOrd="0" destOrd="0" presId="urn:microsoft.com/office/officeart/2005/8/layout/hierarchy1"/>
    <dgm:cxn modelId="{9796610C-EC20-4E74-A2C4-6FB9812C5E3C}" srcId="{B83D19E4-96C4-46E6-BA55-6FC64250FFC0}" destId="{A40F15A4-CBAC-4905-85A9-0272E6DD0314}" srcOrd="1" destOrd="0" parTransId="{8B802183-B39B-4736-8550-7983275C7A93}" sibTransId="{91E646C4-823E-45EE-B642-63753B0AAFA0}"/>
    <dgm:cxn modelId="{C88FDD0E-A5C9-41B0-839E-DE138EB6D0FC}" type="presOf" srcId="{8B802183-B39B-4736-8550-7983275C7A93}" destId="{E23D42A2-1231-438D-B010-92D23B08545A}" srcOrd="0" destOrd="0" presId="urn:microsoft.com/office/officeart/2005/8/layout/hierarchy1"/>
    <dgm:cxn modelId="{5441981D-A63F-4ED4-A14C-3FA4C02DC195}" type="presOf" srcId="{A40F15A4-CBAC-4905-85A9-0272E6DD0314}" destId="{CDAED5FE-C90C-4B4D-85EA-83F49D710C9B}" srcOrd="0" destOrd="0" presId="urn:microsoft.com/office/officeart/2005/8/layout/hierarchy1"/>
    <dgm:cxn modelId="{565D2C1F-846B-4304-A1F5-AC73EE7E6361}" type="presOf" srcId="{C0B4B19F-2F75-4755-B19F-F7D3917D6E93}" destId="{E0B85440-6B01-4894-BCCD-5EA499DE8AE8}" srcOrd="0" destOrd="0" presId="urn:microsoft.com/office/officeart/2005/8/layout/hierarchy1"/>
    <dgm:cxn modelId="{33578927-DDB1-4FA7-A028-8CA35E73580D}" srcId="{7949B278-327D-4397-834F-D5EDD406B620}" destId="{AC1BD1F2-FB42-4E11-879B-92600B949EA0}" srcOrd="3" destOrd="0" parTransId="{CFFB1554-9737-456D-886F-EBAF37B46A6D}" sibTransId="{CB0A6996-E2D5-4331-9C19-F5B91B64DAC4}"/>
    <dgm:cxn modelId="{A8375630-76CD-4D9A-BABC-19038F30D4B1}" srcId="{B83D19E4-96C4-46E6-BA55-6FC64250FFC0}" destId="{E170E2FB-6085-4BF6-95D0-FCA7F51CC8B7}" srcOrd="0" destOrd="0" parTransId="{777CF9B3-D309-4A36-A71C-5F2DFB5C1F65}" sibTransId="{4B32C049-DD69-424D-8560-4B58E4D9EE25}"/>
    <dgm:cxn modelId="{4DA3B831-859C-43D6-9B77-96490F73794C}" type="presOf" srcId="{1ED2AE2E-A670-4B0E-87EA-4B26FBD3D19E}" destId="{93CA6320-152F-492D-9C3A-F036281FCB87}" srcOrd="0" destOrd="0" presId="urn:microsoft.com/office/officeart/2005/8/layout/hierarchy1"/>
    <dgm:cxn modelId="{E7098A33-CDFF-46D8-9F68-3836C2C0A66F}" type="presOf" srcId="{FA6DBD61-07D2-4B2E-B957-FB2786803CFF}" destId="{ED4F9C3C-34C5-45F0-9C63-0888C87F7CF5}" srcOrd="0" destOrd="0" presId="urn:microsoft.com/office/officeart/2005/8/layout/hierarchy1"/>
    <dgm:cxn modelId="{BC20CD3C-049F-44C6-9C79-43F792DADC52}" type="presOf" srcId="{8D4AEF72-B69A-430E-8C0A-6DEA87C52443}" destId="{ADDE045D-861F-48AA-A717-76136FA2D1A7}" srcOrd="0" destOrd="0" presId="urn:microsoft.com/office/officeart/2005/8/layout/hierarchy1"/>
    <dgm:cxn modelId="{D721743D-52DA-47A7-A2C3-C2AECFEE3E11}" srcId="{D77F41BC-06EB-4FA8-A309-C516AC973CD8}" destId="{D5D3B7D1-78A8-4B6D-BDC4-79105306E6DE}" srcOrd="1" destOrd="0" parTransId="{2D2336DF-FF3D-4649-8587-EA667020001D}" sibTransId="{9FC715F3-098B-4C9A-95DA-A0B339DD5E63}"/>
    <dgm:cxn modelId="{C4CF3B40-8579-4C3D-AD79-EE54F6C54CF9}" type="presOf" srcId="{7F58109D-1002-4210-A337-547538513843}" destId="{D413B998-DB6A-4A8B-8E94-4D590F5F57E0}" srcOrd="0" destOrd="0" presId="urn:microsoft.com/office/officeart/2005/8/layout/hierarchy1"/>
    <dgm:cxn modelId="{DAAC815D-65D2-4AE4-9F00-F31C5A47A528}" type="presOf" srcId="{1FF3D7FA-7CC1-481E-97F5-6810ADDC1C1D}" destId="{91624D8C-4374-45D7-A7EB-B6B7594C0E03}" srcOrd="0" destOrd="0" presId="urn:microsoft.com/office/officeart/2005/8/layout/hierarchy1"/>
    <dgm:cxn modelId="{406A0242-B198-45B0-8A68-22FE73B086CC}" type="presOf" srcId="{E8E41502-9FAF-4B74-ABEC-8CDFCFCF4388}" destId="{E524927E-54EA-4CA9-9E5C-A44D24C326B2}" srcOrd="0" destOrd="0" presId="urn:microsoft.com/office/officeart/2005/8/layout/hierarchy1"/>
    <dgm:cxn modelId="{501AF145-C9C7-4A79-A8F8-68AE7518B3EE}" type="presOf" srcId="{9A97E064-51DB-4F6D-A209-242CC27E71DD}" destId="{43633EC0-96F0-4634-A253-A8072EF74D91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3E1D6569-0772-429C-A103-6488F92011A1}" srcId="{B83D19E4-96C4-46E6-BA55-6FC64250FFC0}" destId="{BA0FA98F-EA52-4ED7-AA47-B080A64EF120}" srcOrd="3" destOrd="0" parTransId="{8D4AEF72-B69A-430E-8C0A-6DEA87C52443}" sibTransId="{2DC660E8-6B67-4D3E-A4D4-E54F158CBC38}"/>
    <dgm:cxn modelId="{AADE0B4C-9792-4F34-9B33-B7D5D481BD50}" type="presOf" srcId="{81091705-DDCD-4CA9-9C67-3B4C95EF620D}" destId="{862693E5-F021-4701-91BB-D7F6CECB84D6}" srcOrd="0" destOrd="0" presId="urn:microsoft.com/office/officeart/2005/8/layout/hierarchy1"/>
    <dgm:cxn modelId="{8BD7636F-4048-488C-9140-CF99AD39CE14}" type="presOf" srcId="{7949B278-327D-4397-834F-D5EDD406B620}" destId="{21BC3B40-0F38-4F3D-BA57-EDBB3C0C17E6}" srcOrd="0" destOrd="0" presId="urn:microsoft.com/office/officeart/2005/8/layout/hierarchy1"/>
    <dgm:cxn modelId="{4A9AC550-2C01-4A26-9932-4B7EE931F6CA}" srcId="{D77F41BC-06EB-4FA8-A309-C516AC973CD8}" destId="{3E0D27D2-F51D-4106-92B6-92B927AD0DE7}" srcOrd="0" destOrd="0" parTransId="{2B5A04C6-CEDC-4395-88C3-EECACC2632E8}" sibTransId="{8FF51154-B9EA-495D-97CE-6B7744D6A348}"/>
    <dgm:cxn modelId="{B08B1252-0D1D-4361-9BC0-1D7992EF6D66}" type="presOf" srcId="{CFFB1554-9737-456D-886F-EBAF37B46A6D}" destId="{F5D1DE6E-578C-4B22-858A-5B16ED44DF21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9DF5D954-72EF-465D-B690-D282ABDC203B}" type="presOf" srcId="{E170E2FB-6085-4BF6-95D0-FCA7F51CC8B7}" destId="{D8C70A14-846B-4AD9-84D9-722969735AE5}" srcOrd="0" destOrd="0" presId="urn:microsoft.com/office/officeart/2005/8/layout/hierarchy1"/>
    <dgm:cxn modelId="{6D06E074-BD20-4FB7-BFB7-2C50BFD13BD6}" type="presOf" srcId="{32229282-6E86-483E-B3E1-A4C058B1AD14}" destId="{B9E5D1DC-3DBF-4B8A-9B25-19FE9D09A76D}" srcOrd="0" destOrd="0" presId="urn:microsoft.com/office/officeart/2005/8/layout/hierarchy1"/>
    <dgm:cxn modelId="{46601E7A-59BD-460E-9CE0-B9579D64EB6C}" type="presOf" srcId="{AC170078-8791-45C5-9B68-700D94112B43}" destId="{9ABF3180-26D7-4C9F-BD80-660D799748C3}" srcOrd="0" destOrd="0" presId="urn:microsoft.com/office/officeart/2005/8/layout/hierarchy1"/>
    <dgm:cxn modelId="{0A42277C-8C45-4C72-A27D-61438EB3955C}" type="presOf" srcId="{2B5A04C6-CEDC-4395-88C3-EECACC2632E8}" destId="{E1F64556-BDDE-4A01-9F65-C2550912E8C1}" srcOrd="0" destOrd="0" presId="urn:microsoft.com/office/officeart/2005/8/layout/hierarchy1"/>
    <dgm:cxn modelId="{2876577E-825A-436C-9B89-5535F70CF02E}" srcId="{B83D19E4-96C4-46E6-BA55-6FC64250FFC0}" destId="{32229282-6E86-483E-B3E1-A4C058B1AD14}" srcOrd="2" destOrd="0" parTransId="{BC7ED3D7-2853-42AA-8F2B-D04E149404F2}" sibTransId="{92E18715-05C5-430A-AE88-9E842D8BBD5B}"/>
    <dgm:cxn modelId="{F9B83989-04DB-4830-81E3-A9C13DF42243}" srcId="{D77F41BC-06EB-4FA8-A309-C516AC973CD8}" destId="{9A97E064-51DB-4F6D-A209-242CC27E71DD}" srcOrd="3" destOrd="0" parTransId="{FA6DBD61-07D2-4B2E-B957-FB2786803CFF}" sibTransId="{2F96ED9F-05AC-4CF1-8ED5-8D52D7D149A7}"/>
    <dgm:cxn modelId="{783D6694-43C0-4DFB-AA7C-980716EBE049}" type="presOf" srcId="{3E0D27D2-F51D-4106-92B6-92B927AD0DE7}" destId="{DE9B3955-F3CC-4CBB-9322-3900941120C1}" srcOrd="0" destOrd="0" presId="urn:microsoft.com/office/officeart/2005/8/layout/hierarchy1"/>
    <dgm:cxn modelId="{23CC7799-5D59-46B4-A14B-C3DFCB8EBAD8}" type="presOf" srcId="{BC7ED3D7-2853-42AA-8F2B-D04E149404F2}" destId="{A25F7F6B-4B06-43F2-BD4F-30448018D424}" srcOrd="0" destOrd="0" presId="urn:microsoft.com/office/officeart/2005/8/layout/hierarchy1"/>
    <dgm:cxn modelId="{38FFEAAC-83D1-4163-9DEE-6BAF9D48F144}" type="presOf" srcId="{777CF9B3-D309-4A36-A71C-5F2DFB5C1F65}" destId="{D32DCE31-BB63-40C5-8408-F68A30A5782A}" srcOrd="0" destOrd="0" presId="urn:microsoft.com/office/officeart/2005/8/layout/hierarchy1"/>
    <dgm:cxn modelId="{8D754FB3-BED4-4589-BBDC-C4B4F18CF7EA}" type="presOf" srcId="{CF4DC31F-7680-46E8-9503-40427AB41CFE}" destId="{79B9E373-16ED-4BD3-A835-C0E77D4DC420}" srcOrd="0" destOrd="0" presId="urn:microsoft.com/office/officeart/2005/8/layout/hierarchy1"/>
    <dgm:cxn modelId="{9ABC86BA-5874-4A70-BD95-A11886A44E63}" srcId="{7949B278-327D-4397-834F-D5EDD406B620}" destId="{1E10C826-2DA3-4BBE-AF3A-C025224BC7ED}" srcOrd="1" destOrd="0" parTransId="{DD717B14-9553-4217-910D-DF64E9193446}" sibTransId="{4E2FBA64-DD72-40AB-89CC-AAE0C9EB61B2}"/>
    <dgm:cxn modelId="{3E9889BA-92DA-42BA-8DE1-8006D5C8B238}" type="presOf" srcId="{D77F41BC-06EB-4FA8-A309-C516AC973CD8}" destId="{210850AF-4222-49FB-9A21-B888A55D7DBD}" srcOrd="0" destOrd="0" presId="urn:microsoft.com/office/officeart/2005/8/layout/hierarchy1"/>
    <dgm:cxn modelId="{CFD69BBD-CCAF-408B-936F-7A085C60646B}" type="presOf" srcId="{2D2336DF-FF3D-4649-8587-EA667020001D}" destId="{BA3192D7-9D0A-4D40-9B18-0D3C6C15C840}" srcOrd="0" destOrd="0" presId="urn:microsoft.com/office/officeart/2005/8/layout/hierarchy1"/>
    <dgm:cxn modelId="{7F1B80C0-BA1F-465E-ABB9-0ECB66A5ECF9}" srcId="{7949B278-327D-4397-834F-D5EDD406B620}" destId="{AC170078-8791-45C5-9B68-700D94112B43}" srcOrd="2" destOrd="0" parTransId="{81091705-DDCD-4CA9-9C67-3B4C95EF620D}" sibTransId="{D5B831FE-9E3D-4BA0-98DD-A26F424F1ECF}"/>
    <dgm:cxn modelId="{9FD791C1-0398-4C16-8B46-5682559E1A23}" type="presOf" srcId="{B83D19E4-96C4-46E6-BA55-6FC64250FFC0}" destId="{DA17AC98-0F2D-4AF8-B9ED-FCADC8D25D2D}" srcOrd="0" destOrd="0" presId="urn:microsoft.com/office/officeart/2005/8/layout/hierarchy1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17EE5CD3-A56A-4D73-B300-CF11816992EF}" srcId="{7949B278-327D-4397-834F-D5EDD406B620}" destId="{435340D2-014C-448D-A48E-0E2C52112385}" srcOrd="0" destOrd="0" parTransId="{C0B4B19F-2F75-4755-B19F-F7D3917D6E93}" sibTransId="{BA902E26-A396-498E-96B6-5A9DCFB8A3B0}"/>
    <dgm:cxn modelId="{13CBEDDD-6F9E-43B9-9BD5-4C4F4C29565A}" type="presOf" srcId="{BA0FA98F-EA52-4ED7-AA47-B080A64EF120}" destId="{4F841E49-A191-40C4-9AC1-CA833B242C28}" srcOrd="0" destOrd="0" presId="urn:microsoft.com/office/officeart/2005/8/layout/hierarchy1"/>
    <dgm:cxn modelId="{15D027E2-3645-469A-923B-FCFE1F853AAC}" type="presOf" srcId="{327C9C46-A288-4036-A816-75C1079092D3}" destId="{5BEFE296-9DF5-4CC7-A023-54D726245354}" srcOrd="0" destOrd="0" presId="urn:microsoft.com/office/officeart/2005/8/layout/hierarchy1"/>
    <dgm:cxn modelId="{47E5B1EB-8662-4761-91F9-9D729461A97F}" srcId="{D77F41BC-06EB-4FA8-A309-C516AC973CD8}" destId="{1ED2AE2E-A670-4B0E-87EA-4B26FBD3D19E}" srcOrd="2" destOrd="0" parTransId="{CF4DC31F-7680-46E8-9503-40427AB41CFE}" sibTransId="{86F475B4-4229-451D-9AB0-AAA13E064486}"/>
    <dgm:cxn modelId="{C7E29CEC-8226-4C09-9E84-9819C5FAE4C5}" type="presOf" srcId="{AC1BD1F2-FB42-4E11-879B-92600B949EA0}" destId="{D9C9372B-6FBD-41A3-B90C-BA6728A25379}" srcOrd="0" destOrd="0" presId="urn:microsoft.com/office/officeart/2005/8/layout/hierarchy1"/>
    <dgm:cxn modelId="{EA4C4EEF-40B8-4F0B-92F2-C2639B1C262A}" type="presOf" srcId="{95ED0C0F-59BC-4F76-93F4-064440EC544E}" destId="{83D0FB56-5667-44B6-81ED-9EBFF2D87261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14BDE7FA-E842-4166-B80F-825741C4FD1C}" type="presOf" srcId="{1E10C826-2DA3-4BBE-AF3A-C025224BC7ED}" destId="{78301C96-9B4D-4365-BDC7-C43142FFEE90}" srcOrd="0" destOrd="0" presId="urn:microsoft.com/office/officeart/2005/8/layout/hierarchy1"/>
    <dgm:cxn modelId="{7FC93EFB-96EC-4980-9314-C37CF4AC63A1}" type="presOf" srcId="{DD717B14-9553-4217-910D-DF64E9193446}" destId="{7206B291-F31F-4923-9E4A-50A0ED8C3021}" srcOrd="0" destOrd="0" presId="urn:microsoft.com/office/officeart/2005/8/layout/hierarchy1"/>
    <dgm:cxn modelId="{DABB3E59-12B8-4ADE-8ACC-F32683E8C06C}" type="presParOf" srcId="{91624D8C-4374-45D7-A7EB-B6B7594C0E03}" destId="{CAD81010-EA40-4728-90E2-09B0A1A65A2A}" srcOrd="0" destOrd="0" presId="urn:microsoft.com/office/officeart/2005/8/layout/hierarchy1"/>
    <dgm:cxn modelId="{62711090-FDAF-42BD-87D9-F23FA257FC83}" type="presParOf" srcId="{CAD81010-EA40-4728-90E2-09B0A1A65A2A}" destId="{4E35D99D-2737-44D1-A76C-8E764FB70D6D}" srcOrd="0" destOrd="0" presId="urn:microsoft.com/office/officeart/2005/8/layout/hierarchy1"/>
    <dgm:cxn modelId="{852B6D39-9AA3-43A6-8EBD-846342CB824C}" type="presParOf" srcId="{4E35D99D-2737-44D1-A76C-8E764FB70D6D}" destId="{8ADA6F17-BC34-4610-A7D2-F6B382619960}" srcOrd="0" destOrd="0" presId="urn:microsoft.com/office/officeart/2005/8/layout/hierarchy1"/>
    <dgm:cxn modelId="{25130A3B-B974-49D6-B358-4316591DB854}" type="presParOf" srcId="{4E35D99D-2737-44D1-A76C-8E764FB70D6D}" destId="{83D0FB56-5667-44B6-81ED-9EBFF2D87261}" srcOrd="1" destOrd="0" presId="urn:microsoft.com/office/officeart/2005/8/layout/hierarchy1"/>
    <dgm:cxn modelId="{BC660488-7CE3-4AAE-8B9E-59DB41A4F962}" type="presParOf" srcId="{CAD81010-EA40-4728-90E2-09B0A1A65A2A}" destId="{E23B822F-B719-4A61-9434-E529F8589106}" srcOrd="1" destOrd="0" presId="urn:microsoft.com/office/officeart/2005/8/layout/hierarchy1"/>
    <dgm:cxn modelId="{25E0C218-6B33-4279-B409-77D1BF0A09D9}" type="presParOf" srcId="{E23B822F-B719-4A61-9434-E529F8589106}" destId="{D413B998-DB6A-4A8B-8E94-4D590F5F57E0}" srcOrd="0" destOrd="0" presId="urn:microsoft.com/office/officeart/2005/8/layout/hierarchy1"/>
    <dgm:cxn modelId="{1225C029-D567-4BAD-A3C9-67AA517D6599}" type="presParOf" srcId="{E23B822F-B719-4A61-9434-E529F8589106}" destId="{A10C895F-537B-4812-81FA-3EA0E7D88C81}" srcOrd="1" destOrd="0" presId="urn:microsoft.com/office/officeart/2005/8/layout/hierarchy1"/>
    <dgm:cxn modelId="{03DF61EC-02A7-43B3-9E4F-814DD647F3DC}" type="presParOf" srcId="{A10C895F-537B-4812-81FA-3EA0E7D88C81}" destId="{499DCF25-E967-492F-AFCD-C2DA7A176654}" srcOrd="0" destOrd="0" presId="urn:microsoft.com/office/officeart/2005/8/layout/hierarchy1"/>
    <dgm:cxn modelId="{68F39FD3-D544-414C-B98A-ECB4B01E58A5}" type="presParOf" srcId="{499DCF25-E967-492F-AFCD-C2DA7A176654}" destId="{2800DA6C-A250-49E5-A896-D15BC300534B}" srcOrd="0" destOrd="0" presId="urn:microsoft.com/office/officeart/2005/8/layout/hierarchy1"/>
    <dgm:cxn modelId="{653D5D33-9CC6-4D8D-A50E-1E9997286B34}" type="presParOf" srcId="{499DCF25-E967-492F-AFCD-C2DA7A176654}" destId="{DA17AC98-0F2D-4AF8-B9ED-FCADC8D25D2D}" srcOrd="1" destOrd="0" presId="urn:microsoft.com/office/officeart/2005/8/layout/hierarchy1"/>
    <dgm:cxn modelId="{093B1252-D567-4E97-8C73-F0C65624D171}" type="presParOf" srcId="{A10C895F-537B-4812-81FA-3EA0E7D88C81}" destId="{67B23DC9-93BB-40C6-87ED-2774ED414A2E}" srcOrd="1" destOrd="0" presId="urn:microsoft.com/office/officeart/2005/8/layout/hierarchy1"/>
    <dgm:cxn modelId="{A5D22377-650B-4600-B23D-099B978CF952}" type="presParOf" srcId="{67B23DC9-93BB-40C6-87ED-2774ED414A2E}" destId="{D32DCE31-BB63-40C5-8408-F68A30A5782A}" srcOrd="0" destOrd="0" presId="urn:microsoft.com/office/officeart/2005/8/layout/hierarchy1"/>
    <dgm:cxn modelId="{455C37F3-5074-4EF8-B0E3-31A276223271}" type="presParOf" srcId="{67B23DC9-93BB-40C6-87ED-2774ED414A2E}" destId="{EE60B615-0B33-4594-BABF-58DC9BFF95DA}" srcOrd="1" destOrd="0" presId="urn:microsoft.com/office/officeart/2005/8/layout/hierarchy1"/>
    <dgm:cxn modelId="{D9E4402B-CEC9-4042-91D3-9A83E8926D24}" type="presParOf" srcId="{EE60B615-0B33-4594-BABF-58DC9BFF95DA}" destId="{BEDB32F0-FA5C-415D-8656-A35E2EE8B0AC}" srcOrd="0" destOrd="0" presId="urn:microsoft.com/office/officeart/2005/8/layout/hierarchy1"/>
    <dgm:cxn modelId="{D54B204F-1B01-4099-BF4A-5F15F73D01D6}" type="presParOf" srcId="{BEDB32F0-FA5C-415D-8656-A35E2EE8B0AC}" destId="{36F954E7-8F19-49F9-8DD3-676AADBEA6DA}" srcOrd="0" destOrd="0" presId="urn:microsoft.com/office/officeart/2005/8/layout/hierarchy1"/>
    <dgm:cxn modelId="{A71DE667-2D79-4A87-A46B-42009BE3C17F}" type="presParOf" srcId="{BEDB32F0-FA5C-415D-8656-A35E2EE8B0AC}" destId="{D8C70A14-846B-4AD9-84D9-722969735AE5}" srcOrd="1" destOrd="0" presId="urn:microsoft.com/office/officeart/2005/8/layout/hierarchy1"/>
    <dgm:cxn modelId="{A7B00774-D942-4F15-847D-E9A53EC83DD3}" type="presParOf" srcId="{EE60B615-0B33-4594-BABF-58DC9BFF95DA}" destId="{0299A5BD-4DA8-4FC0-91AC-CB6EB66FD6F8}" srcOrd="1" destOrd="0" presId="urn:microsoft.com/office/officeart/2005/8/layout/hierarchy1"/>
    <dgm:cxn modelId="{F7E574BC-831A-4675-856B-8F5623513D29}" type="presParOf" srcId="{67B23DC9-93BB-40C6-87ED-2774ED414A2E}" destId="{E23D42A2-1231-438D-B010-92D23B08545A}" srcOrd="2" destOrd="0" presId="urn:microsoft.com/office/officeart/2005/8/layout/hierarchy1"/>
    <dgm:cxn modelId="{DB4E7ED3-FD35-4C0A-B511-C8F6BCE7EF9E}" type="presParOf" srcId="{67B23DC9-93BB-40C6-87ED-2774ED414A2E}" destId="{9FC30C40-435C-4760-B43D-95683EF07CAE}" srcOrd="3" destOrd="0" presId="urn:microsoft.com/office/officeart/2005/8/layout/hierarchy1"/>
    <dgm:cxn modelId="{6B8CC1EF-4231-4050-81FA-32B4A31DAE84}" type="presParOf" srcId="{9FC30C40-435C-4760-B43D-95683EF07CAE}" destId="{43725FB6-F71F-4595-8B78-F039A3C13D1D}" srcOrd="0" destOrd="0" presId="urn:microsoft.com/office/officeart/2005/8/layout/hierarchy1"/>
    <dgm:cxn modelId="{4B05BB8A-7CDE-47D6-A292-78A20EDF9E6A}" type="presParOf" srcId="{43725FB6-F71F-4595-8B78-F039A3C13D1D}" destId="{1E5A61D1-1401-44B6-AA7B-E6CF3110766D}" srcOrd="0" destOrd="0" presId="urn:microsoft.com/office/officeart/2005/8/layout/hierarchy1"/>
    <dgm:cxn modelId="{3E3931B6-4A0D-4D9D-8062-3ABCAC211A15}" type="presParOf" srcId="{43725FB6-F71F-4595-8B78-F039A3C13D1D}" destId="{CDAED5FE-C90C-4B4D-85EA-83F49D710C9B}" srcOrd="1" destOrd="0" presId="urn:microsoft.com/office/officeart/2005/8/layout/hierarchy1"/>
    <dgm:cxn modelId="{5EC18F12-4A29-412F-986D-B501C3169633}" type="presParOf" srcId="{9FC30C40-435C-4760-B43D-95683EF07CAE}" destId="{B2AAE465-9772-4254-B4D9-D286FEBBA867}" srcOrd="1" destOrd="0" presId="urn:microsoft.com/office/officeart/2005/8/layout/hierarchy1"/>
    <dgm:cxn modelId="{C4EA88A2-6CDD-4A0E-8CD2-0B99EEFF1F9F}" type="presParOf" srcId="{67B23DC9-93BB-40C6-87ED-2774ED414A2E}" destId="{A25F7F6B-4B06-43F2-BD4F-30448018D424}" srcOrd="4" destOrd="0" presId="urn:microsoft.com/office/officeart/2005/8/layout/hierarchy1"/>
    <dgm:cxn modelId="{F3F78B07-010B-4508-824C-CB4F334DD073}" type="presParOf" srcId="{67B23DC9-93BB-40C6-87ED-2774ED414A2E}" destId="{8EDF05D8-6003-4382-8C29-98F81CCCA7C5}" srcOrd="5" destOrd="0" presId="urn:microsoft.com/office/officeart/2005/8/layout/hierarchy1"/>
    <dgm:cxn modelId="{2AF1A2C7-09B4-47E9-8CF2-51102853D843}" type="presParOf" srcId="{8EDF05D8-6003-4382-8C29-98F81CCCA7C5}" destId="{996E4694-B452-4113-B4BD-F54F0D592E27}" srcOrd="0" destOrd="0" presId="urn:microsoft.com/office/officeart/2005/8/layout/hierarchy1"/>
    <dgm:cxn modelId="{7D1D2ECE-8B06-4E89-B7C1-3B1A52DE0C85}" type="presParOf" srcId="{996E4694-B452-4113-B4BD-F54F0D592E27}" destId="{C2429527-371C-4ACB-AB82-FE2B581C91FD}" srcOrd="0" destOrd="0" presId="urn:microsoft.com/office/officeart/2005/8/layout/hierarchy1"/>
    <dgm:cxn modelId="{6BF0487D-6F92-4312-9372-89E4B9CEE246}" type="presParOf" srcId="{996E4694-B452-4113-B4BD-F54F0D592E27}" destId="{B9E5D1DC-3DBF-4B8A-9B25-19FE9D09A76D}" srcOrd="1" destOrd="0" presId="urn:microsoft.com/office/officeart/2005/8/layout/hierarchy1"/>
    <dgm:cxn modelId="{A61E88B7-C7D6-4FFA-B807-B3411126BAFB}" type="presParOf" srcId="{8EDF05D8-6003-4382-8C29-98F81CCCA7C5}" destId="{857653B6-B97B-4CEC-94C4-BCA8DD69F254}" srcOrd="1" destOrd="0" presId="urn:microsoft.com/office/officeart/2005/8/layout/hierarchy1"/>
    <dgm:cxn modelId="{6DD49C29-3A7D-4376-A021-CB527828F0B3}" type="presParOf" srcId="{67B23DC9-93BB-40C6-87ED-2774ED414A2E}" destId="{ADDE045D-861F-48AA-A717-76136FA2D1A7}" srcOrd="6" destOrd="0" presId="urn:microsoft.com/office/officeart/2005/8/layout/hierarchy1"/>
    <dgm:cxn modelId="{C53B7E9A-4FBA-44CD-9A89-657492F0B17A}" type="presParOf" srcId="{67B23DC9-93BB-40C6-87ED-2774ED414A2E}" destId="{DFE4862B-343C-4AB1-B3B8-3B0BC3E6CB40}" srcOrd="7" destOrd="0" presId="urn:microsoft.com/office/officeart/2005/8/layout/hierarchy1"/>
    <dgm:cxn modelId="{521E7D24-856A-4ED6-8CAC-3F061CDEAB45}" type="presParOf" srcId="{DFE4862B-343C-4AB1-B3B8-3B0BC3E6CB40}" destId="{470ABFFE-1B60-4115-A08B-B8CD4C4B93CB}" srcOrd="0" destOrd="0" presId="urn:microsoft.com/office/officeart/2005/8/layout/hierarchy1"/>
    <dgm:cxn modelId="{F7F84C81-C0A6-4E2D-B3C1-21CEB3A737E8}" type="presParOf" srcId="{470ABFFE-1B60-4115-A08B-B8CD4C4B93CB}" destId="{08A495DB-5E3D-4B24-B552-7797252AEB71}" srcOrd="0" destOrd="0" presId="urn:microsoft.com/office/officeart/2005/8/layout/hierarchy1"/>
    <dgm:cxn modelId="{1A72CC5D-55DD-4EB1-9B02-7A49EF34C4BB}" type="presParOf" srcId="{470ABFFE-1B60-4115-A08B-B8CD4C4B93CB}" destId="{4F841E49-A191-40C4-9AC1-CA833B242C28}" srcOrd="1" destOrd="0" presId="urn:microsoft.com/office/officeart/2005/8/layout/hierarchy1"/>
    <dgm:cxn modelId="{53B82605-0866-42BD-B540-6C6F91A8ACAB}" type="presParOf" srcId="{DFE4862B-343C-4AB1-B3B8-3B0BC3E6CB40}" destId="{639DCC64-8A16-487F-856F-722DE6F2F981}" srcOrd="1" destOrd="0" presId="urn:microsoft.com/office/officeart/2005/8/layout/hierarchy1"/>
    <dgm:cxn modelId="{6F958EA7-563E-4DD9-8AB4-216EAAC64193}" type="presParOf" srcId="{E23B822F-B719-4A61-9434-E529F8589106}" destId="{E524927E-54EA-4CA9-9E5C-A44D24C326B2}" srcOrd="2" destOrd="0" presId="urn:microsoft.com/office/officeart/2005/8/layout/hierarchy1"/>
    <dgm:cxn modelId="{E75B8311-2D89-4040-86F0-D9D0E2AAEF12}" type="presParOf" srcId="{E23B822F-B719-4A61-9434-E529F8589106}" destId="{0C9F7A2C-CD08-4D46-8E20-9AA7C57B2ABE}" srcOrd="3" destOrd="0" presId="urn:microsoft.com/office/officeart/2005/8/layout/hierarchy1"/>
    <dgm:cxn modelId="{4DEF285E-F689-42A8-B78F-D1090506D12B}" type="presParOf" srcId="{0C9F7A2C-CD08-4D46-8E20-9AA7C57B2ABE}" destId="{281885C5-9B45-47AB-8489-34408FF07392}" srcOrd="0" destOrd="0" presId="urn:microsoft.com/office/officeart/2005/8/layout/hierarchy1"/>
    <dgm:cxn modelId="{B5FB948E-BC5B-4769-910E-27D5A35CEB4D}" type="presParOf" srcId="{281885C5-9B45-47AB-8489-34408FF07392}" destId="{A714A08D-A981-4B17-88F2-8D4918582DC3}" srcOrd="0" destOrd="0" presId="urn:microsoft.com/office/officeart/2005/8/layout/hierarchy1"/>
    <dgm:cxn modelId="{97755555-C68A-4762-950F-0590EE8022FC}" type="presParOf" srcId="{281885C5-9B45-47AB-8489-34408FF07392}" destId="{210850AF-4222-49FB-9A21-B888A55D7DBD}" srcOrd="1" destOrd="0" presId="urn:microsoft.com/office/officeart/2005/8/layout/hierarchy1"/>
    <dgm:cxn modelId="{806C272A-D88C-44FC-8CD2-3CC20F493ACF}" type="presParOf" srcId="{0C9F7A2C-CD08-4D46-8E20-9AA7C57B2ABE}" destId="{BD5F77A2-61BF-44C1-B328-B9CF77F0E9C6}" srcOrd="1" destOrd="0" presId="urn:microsoft.com/office/officeart/2005/8/layout/hierarchy1"/>
    <dgm:cxn modelId="{049B27D9-1151-4D28-AB81-D8CC44EB68EE}" type="presParOf" srcId="{BD5F77A2-61BF-44C1-B328-B9CF77F0E9C6}" destId="{E1F64556-BDDE-4A01-9F65-C2550912E8C1}" srcOrd="0" destOrd="0" presId="urn:microsoft.com/office/officeart/2005/8/layout/hierarchy1"/>
    <dgm:cxn modelId="{5DC10FFE-FD77-451E-BE5F-720FA139F5C5}" type="presParOf" srcId="{BD5F77A2-61BF-44C1-B328-B9CF77F0E9C6}" destId="{7793DB3F-08B7-4DC8-8421-A9ABA6C034C9}" srcOrd="1" destOrd="0" presId="urn:microsoft.com/office/officeart/2005/8/layout/hierarchy1"/>
    <dgm:cxn modelId="{200EB3D9-E578-4CC2-8F7B-4A5297521DFF}" type="presParOf" srcId="{7793DB3F-08B7-4DC8-8421-A9ABA6C034C9}" destId="{C864D5D2-C816-464C-9471-0C23B12C8DFD}" srcOrd="0" destOrd="0" presId="urn:microsoft.com/office/officeart/2005/8/layout/hierarchy1"/>
    <dgm:cxn modelId="{8EB0DF60-5D93-4B6F-9A0B-9E6770D26B29}" type="presParOf" srcId="{C864D5D2-C816-464C-9471-0C23B12C8DFD}" destId="{9A2BC9C7-4009-4F39-B681-3E849DABBB1A}" srcOrd="0" destOrd="0" presId="urn:microsoft.com/office/officeart/2005/8/layout/hierarchy1"/>
    <dgm:cxn modelId="{9214FA73-96CD-4A40-9CF2-C678A34D929B}" type="presParOf" srcId="{C864D5D2-C816-464C-9471-0C23B12C8DFD}" destId="{DE9B3955-F3CC-4CBB-9322-3900941120C1}" srcOrd="1" destOrd="0" presId="urn:microsoft.com/office/officeart/2005/8/layout/hierarchy1"/>
    <dgm:cxn modelId="{8BEC50C2-28D4-4344-97A0-F3E04BF759B7}" type="presParOf" srcId="{7793DB3F-08B7-4DC8-8421-A9ABA6C034C9}" destId="{79043ABD-7B44-4C8D-BA79-466DE650FF3C}" srcOrd="1" destOrd="0" presId="urn:microsoft.com/office/officeart/2005/8/layout/hierarchy1"/>
    <dgm:cxn modelId="{418F18EB-94C8-4746-ACE3-A95C70C1B931}" type="presParOf" srcId="{BD5F77A2-61BF-44C1-B328-B9CF77F0E9C6}" destId="{BA3192D7-9D0A-4D40-9B18-0D3C6C15C840}" srcOrd="2" destOrd="0" presId="urn:microsoft.com/office/officeart/2005/8/layout/hierarchy1"/>
    <dgm:cxn modelId="{2185EDAF-CCBA-4534-80E1-839FF18E4A4D}" type="presParOf" srcId="{BD5F77A2-61BF-44C1-B328-B9CF77F0E9C6}" destId="{758EF54A-2A5E-4D8C-A7E9-66FDBE947498}" srcOrd="3" destOrd="0" presId="urn:microsoft.com/office/officeart/2005/8/layout/hierarchy1"/>
    <dgm:cxn modelId="{E0C15F98-4BAB-40A9-A576-D231C41B3FBB}" type="presParOf" srcId="{758EF54A-2A5E-4D8C-A7E9-66FDBE947498}" destId="{4FE985E2-B047-4843-A3A7-0F36DBF86051}" srcOrd="0" destOrd="0" presId="urn:microsoft.com/office/officeart/2005/8/layout/hierarchy1"/>
    <dgm:cxn modelId="{E547FFA3-0FF2-4C53-A35C-E12F746A789F}" type="presParOf" srcId="{4FE985E2-B047-4843-A3A7-0F36DBF86051}" destId="{AF91E466-D7A5-4856-8688-8C1026379BA5}" srcOrd="0" destOrd="0" presId="urn:microsoft.com/office/officeart/2005/8/layout/hierarchy1"/>
    <dgm:cxn modelId="{88E2D490-8825-49E2-974D-C38CA664907E}" type="presParOf" srcId="{4FE985E2-B047-4843-A3A7-0F36DBF86051}" destId="{392D6848-D1D4-4177-B3FD-16B76DA35A3C}" srcOrd="1" destOrd="0" presId="urn:microsoft.com/office/officeart/2005/8/layout/hierarchy1"/>
    <dgm:cxn modelId="{E3DAEBAD-6A11-428F-9029-E1A4ED24F8AD}" type="presParOf" srcId="{758EF54A-2A5E-4D8C-A7E9-66FDBE947498}" destId="{156D165E-5092-4DDB-8C19-74C9A37D0551}" srcOrd="1" destOrd="0" presId="urn:microsoft.com/office/officeart/2005/8/layout/hierarchy1"/>
    <dgm:cxn modelId="{22B99343-A71A-49A1-9D6D-5A2A8030C22D}" type="presParOf" srcId="{BD5F77A2-61BF-44C1-B328-B9CF77F0E9C6}" destId="{79B9E373-16ED-4BD3-A835-C0E77D4DC420}" srcOrd="4" destOrd="0" presId="urn:microsoft.com/office/officeart/2005/8/layout/hierarchy1"/>
    <dgm:cxn modelId="{E81AA50B-C6FA-481C-946E-DED14795AB6B}" type="presParOf" srcId="{BD5F77A2-61BF-44C1-B328-B9CF77F0E9C6}" destId="{9A2652E4-D455-4E1E-814D-EC2D2D9B6C5A}" srcOrd="5" destOrd="0" presId="urn:microsoft.com/office/officeart/2005/8/layout/hierarchy1"/>
    <dgm:cxn modelId="{A69E03F5-91CD-433D-9EC0-ED7519FDF5CA}" type="presParOf" srcId="{9A2652E4-D455-4E1E-814D-EC2D2D9B6C5A}" destId="{8160AC7D-3E93-4AF5-AEA3-AAF03DEB1BC2}" srcOrd="0" destOrd="0" presId="urn:microsoft.com/office/officeart/2005/8/layout/hierarchy1"/>
    <dgm:cxn modelId="{1107B5E1-4F4D-47D1-8683-951147F3E25C}" type="presParOf" srcId="{8160AC7D-3E93-4AF5-AEA3-AAF03DEB1BC2}" destId="{6F8B5992-E5A8-42BB-8FFA-540F2A4E58ED}" srcOrd="0" destOrd="0" presId="urn:microsoft.com/office/officeart/2005/8/layout/hierarchy1"/>
    <dgm:cxn modelId="{AFA475CF-53A9-4E11-A0C2-A3EAEB672ED4}" type="presParOf" srcId="{8160AC7D-3E93-4AF5-AEA3-AAF03DEB1BC2}" destId="{93CA6320-152F-492D-9C3A-F036281FCB87}" srcOrd="1" destOrd="0" presId="urn:microsoft.com/office/officeart/2005/8/layout/hierarchy1"/>
    <dgm:cxn modelId="{1DD2C056-33AD-49D5-8DF0-1068C07AD897}" type="presParOf" srcId="{9A2652E4-D455-4E1E-814D-EC2D2D9B6C5A}" destId="{150D6A65-EB24-4C7C-971C-AD41F3F43505}" srcOrd="1" destOrd="0" presId="urn:microsoft.com/office/officeart/2005/8/layout/hierarchy1"/>
    <dgm:cxn modelId="{950B41E2-FB6F-4DC3-85E2-300C97564037}" type="presParOf" srcId="{BD5F77A2-61BF-44C1-B328-B9CF77F0E9C6}" destId="{ED4F9C3C-34C5-45F0-9C63-0888C87F7CF5}" srcOrd="6" destOrd="0" presId="urn:microsoft.com/office/officeart/2005/8/layout/hierarchy1"/>
    <dgm:cxn modelId="{58E09CDB-ABCE-4D35-B858-5F77977930F5}" type="presParOf" srcId="{BD5F77A2-61BF-44C1-B328-B9CF77F0E9C6}" destId="{9D7190EE-1C3B-44BD-8AF8-5A6EE7A7D433}" srcOrd="7" destOrd="0" presId="urn:microsoft.com/office/officeart/2005/8/layout/hierarchy1"/>
    <dgm:cxn modelId="{C5E2EC04-4A77-4C33-903F-7B62EBD90620}" type="presParOf" srcId="{9D7190EE-1C3B-44BD-8AF8-5A6EE7A7D433}" destId="{00D89F62-BA95-4E6A-9424-962BC1A15915}" srcOrd="0" destOrd="0" presId="urn:microsoft.com/office/officeart/2005/8/layout/hierarchy1"/>
    <dgm:cxn modelId="{9A6B60C6-0CCB-4443-990A-027069407F47}" type="presParOf" srcId="{00D89F62-BA95-4E6A-9424-962BC1A15915}" destId="{0DD68442-3771-4EE5-BFA6-91CCABFCD123}" srcOrd="0" destOrd="0" presId="urn:microsoft.com/office/officeart/2005/8/layout/hierarchy1"/>
    <dgm:cxn modelId="{68B69C7D-9113-412B-9D33-86FB260F9FAB}" type="presParOf" srcId="{00D89F62-BA95-4E6A-9424-962BC1A15915}" destId="{43633EC0-96F0-4634-A253-A8072EF74D91}" srcOrd="1" destOrd="0" presId="urn:microsoft.com/office/officeart/2005/8/layout/hierarchy1"/>
    <dgm:cxn modelId="{10068AEE-E6F2-4098-94B2-B823A1B881D7}" type="presParOf" srcId="{9D7190EE-1C3B-44BD-8AF8-5A6EE7A7D433}" destId="{C7310212-4F64-4E3D-A4ED-2A45410DD7C7}" srcOrd="1" destOrd="0" presId="urn:microsoft.com/office/officeart/2005/8/layout/hierarchy1"/>
    <dgm:cxn modelId="{8487744D-2028-4299-AA33-B4BC541288E8}" type="presParOf" srcId="{E23B822F-B719-4A61-9434-E529F8589106}" destId="{5BEFE296-9DF5-4CC7-A023-54D726245354}" srcOrd="4" destOrd="0" presId="urn:microsoft.com/office/officeart/2005/8/layout/hierarchy1"/>
    <dgm:cxn modelId="{7A3CB291-2BBE-454B-B111-DFE673EFE371}" type="presParOf" srcId="{E23B822F-B719-4A61-9434-E529F8589106}" destId="{9DE52443-E7E5-49AC-93AF-BAF01EB3FAB3}" srcOrd="5" destOrd="0" presId="urn:microsoft.com/office/officeart/2005/8/layout/hierarchy1"/>
    <dgm:cxn modelId="{BF73C82A-474F-4D44-9E9F-3EF5946FD453}" type="presParOf" srcId="{9DE52443-E7E5-49AC-93AF-BAF01EB3FAB3}" destId="{0F102FB4-81C9-47D6-AE8A-69058C9B1BA0}" srcOrd="0" destOrd="0" presId="urn:microsoft.com/office/officeart/2005/8/layout/hierarchy1"/>
    <dgm:cxn modelId="{02A368FC-58BB-42AC-8726-588B8D9C2918}" type="presParOf" srcId="{0F102FB4-81C9-47D6-AE8A-69058C9B1BA0}" destId="{92770FDA-16DE-43F2-AC60-7B5904CB8102}" srcOrd="0" destOrd="0" presId="urn:microsoft.com/office/officeart/2005/8/layout/hierarchy1"/>
    <dgm:cxn modelId="{269E2642-A19B-43E6-8CF9-7FCD6D78F53F}" type="presParOf" srcId="{0F102FB4-81C9-47D6-AE8A-69058C9B1BA0}" destId="{21BC3B40-0F38-4F3D-BA57-EDBB3C0C17E6}" srcOrd="1" destOrd="0" presId="urn:microsoft.com/office/officeart/2005/8/layout/hierarchy1"/>
    <dgm:cxn modelId="{64807B21-84F6-448E-90FB-9F02E38A52D1}" type="presParOf" srcId="{9DE52443-E7E5-49AC-93AF-BAF01EB3FAB3}" destId="{BFCBA77E-B6B0-4BD3-9292-ADDB49EEA936}" srcOrd="1" destOrd="0" presId="urn:microsoft.com/office/officeart/2005/8/layout/hierarchy1"/>
    <dgm:cxn modelId="{DF54DC25-5CA5-4A3C-A89A-188C41843B08}" type="presParOf" srcId="{BFCBA77E-B6B0-4BD3-9292-ADDB49EEA936}" destId="{E0B85440-6B01-4894-BCCD-5EA499DE8AE8}" srcOrd="0" destOrd="0" presId="urn:microsoft.com/office/officeart/2005/8/layout/hierarchy1"/>
    <dgm:cxn modelId="{8F07BF5B-9455-423C-BD43-DEEB96795952}" type="presParOf" srcId="{BFCBA77E-B6B0-4BD3-9292-ADDB49EEA936}" destId="{EE2FCDC5-9E9D-4373-B02B-A136198FE7FE}" srcOrd="1" destOrd="0" presId="urn:microsoft.com/office/officeart/2005/8/layout/hierarchy1"/>
    <dgm:cxn modelId="{8BC3C242-CFC2-4376-9AF6-1308B45B91BB}" type="presParOf" srcId="{EE2FCDC5-9E9D-4373-B02B-A136198FE7FE}" destId="{9115F6CC-31D8-4704-87BF-B2D40E07B074}" srcOrd="0" destOrd="0" presId="urn:microsoft.com/office/officeart/2005/8/layout/hierarchy1"/>
    <dgm:cxn modelId="{DE93E7E4-E39C-4F30-B3A9-A3720AFA19A4}" type="presParOf" srcId="{9115F6CC-31D8-4704-87BF-B2D40E07B074}" destId="{C7A6D525-B9BD-448C-BBCC-5BF73B9696D9}" srcOrd="0" destOrd="0" presId="urn:microsoft.com/office/officeart/2005/8/layout/hierarchy1"/>
    <dgm:cxn modelId="{0123B407-78BC-4437-9362-131E4445ADCC}" type="presParOf" srcId="{9115F6CC-31D8-4704-87BF-B2D40E07B074}" destId="{16381604-8D5E-4815-A4BB-0C2C1D0E27A0}" srcOrd="1" destOrd="0" presId="urn:microsoft.com/office/officeart/2005/8/layout/hierarchy1"/>
    <dgm:cxn modelId="{B2907B7F-EC18-445B-934C-B27779195F87}" type="presParOf" srcId="{EE2FCDC5-9E9D-4373-B02B-A136198FE7FE}" destId="{184A9A14-E73F-4DD8-86F2-868419DEAA52}" srcOrd="1" destOrd="0" presId="urn:microsoft.com/office/officeart/2005/8/layout/hierarchy1"/>
    <dgm:cxn modelId="{9CFDE1F3-2ACC-4902-B420-864167D48815}" type="presParOf" srcId="{BFCBA77E-B6B0-4BD3-9292-ADDB49EEA936}" destId="{7206B291-F31F-4923-9E4A-50A0ED8C3021}" srcOrd="2" destOrd="0" presId="urn:microsoft.com/office/officeart/2005/8/layout/hierarchy1"/>
    <dgm:cxn modelId="{13092E46-6B84-45F3-BE6B-5CD90D3F2756}" type="presParOf" srcId="{BFCBA77E-B6B0-4BD3-9292-ADDB49EEA936}" destId="{8B39BF01-145B-40F8-8335-A8037ABAFEFB}" srcOrd="3" destOrd="0" presId="urn:microsoft.com/office/officeart/2005/8/layout/hierarchy1"/>
    <dgm:cxn modelId="{73216432-EA46-46B8-AAD4-6EE266E479BA}" type="presParOf" srcId="{8B39BF01-145B-40F8-8335-A8037ABAFEFB}" destId="{D4BA2E0E-F667-457E-9510-7A7BF86C2B5F}" srcOrd="0" destOrd="0" presId="urn:microsoft.com/office/officeart/2005/8/layout/hierarchy1"/>
    <dgm:cxn modelId="{ACFE1494-8F9F-4484-A16D-90EA481C13F3}" type="presParOf" srcId="{D4BA2E0E-F667-457E-9510-7A7BF86C2B5F}" destId="{7C9917A8-4F21-4709-8B71-888EF249FC4E}" srcOrd="0" destOrd="0" presId="urn:microsoft.com/office/officeart/2005/8/layout/hierarchy1"/>
    <dgm:cxn modelId="{B667C900-03BE-49E3-A39A-76D8D8BBB98F}" type="presParOf" srcId="{D4BA2E0E-F667-457E-9510-7A7BF86C2B5F}" destId="{78301C96-9B4D-4365-BDC7-C43142FFEE90}" srcOrd="1" destOrd="0" presId="urn:microsoft.com/office/officeart/2005/8/layout/hierarchy1"/>
    <dgm:cxn modelId="{1BB1BFA3-3E75-44C0-B60A-2A2301A919BF}" type="presParOf" srcId="{8B39BF01-145B-40F8-8335-A8037ABAFEFB}" destId="{48D67C08-0493-4A80-A86E-EB10B5FC9525}" srcOrd="1" destOrd="0" presId="urn:microsoft.com/office/officeart/2005/8/layout/hierarchy1"/>
    <dgm:cxn modelId="{34270984-F32D-4512-A4A9-946AC9EED535}" type="presParOf" srcId="{BFCBA77E-B6B0-4BD3-9292-ADDB49EEA936}" destId="{862693E5-F021-4701-91BB-D7F6CECB84D6}" srcOrd="4" destOrd="0" presId="urn:microsoft.com/office/officeart/2005/8/layout/hierarchy1"/>
    <dgm:cxn modelId="{A3900D34-FCB8-4530-B8AA-160221989367}" type="presParOf" srcId="{BFCBA77E-B6B0-4BD3-9292-ADDB49EEA936}" destId="{E5020E0C-E5AC-4DB3-9052-69389AA350CC}" srcOrd="5" destOrd="0" presId="urn:microsoft.com/office/officeart/2005/8/layout/hierarchy1"/>
    <dgm:cxn modelId="{E1BC3F85-15B0-4F87-A1D2-9D7B9E3B79D8}" type="presParOf" srcId="{E5020E0C-E5AC-4DB3-9052-69389AA350CC}" destId="{E9C1D854-8E9D-4CBA-9E60-B1D1CF9A4765}" srcOrd="0" destOrd="0" presId="urn:microsoft.com/office/officeart/2005/8/layout/hierarchy1"/>
    <dgm:cxn modelId="{01C6DB12-8460-4851-96D5-4142BA37D708}" type="presParOf" srcId="{E9C1D854-8E9D-4CBA-9E60-B1D1CF9A4765}" destId="{C9779308-17FF-403D-85C7-F7EC7A4190EF}" srcOrd="0" destOrd="0" presId="urn:microsoft.com/office/officeart/2005/8/layout/hierarchy1"/>
    <dgm:cxn modelId="{B2670C93-8303-49E9-870E-C311AB09B8FF}" type="presParOf" srcId="{E9C1D854-8E9D-4CBA-9E60-B1D1CF9A4765}" destId="{9ABF3180-26D7-4C9F-BD80-660D799748C3}" srcOrd="1" destOrd="0" presId="urn:microsoft.com/office/officeart/2005/8/layout/hierarchy1"/>
    <dgm:cxn modelId="{8FA1B211-DA32-432F-AFD4-C4845422EDA1}" type="presParOf" srcId="{E5020E0C-E5AC-4DB3-9052-69389AA350CC}" destId="{DC0B6B1D-F5A7-4EF4-B536-D1B405C012B1}" srcOrd="1" destOrd="0" presId="urn:microsoft.com/office/officeart/2005/8/layout/hierarchy1"/>
    <dgm:cxn modelId="{9CADE818-4130-4F7F-B89E-4A00CA8CF76E}" type="presParOf" srcId="{BFCBA77E-B6B0-4BD3-9292-ADDB49EEA936}" destId="{F5D1DE6E-578C-4B22-858A-5B16ED44DF21}" srcOrd="6" destOrd="0" presId="urn:microsoft.com/office/officeart/2005/8/layout/hierarchy1"/>
    <dgm:cxn modelId="{7B891E44-42C3-412D-AF22-36235EBD6BF3}" type="presParOf" srcId="{BFCBA77E-B6B0-4BD3-9292-ADDB49EEA936}" destId="{4C7C2B2B-CEE3-4ADB-AD95-492A477E9FD7}" srcOrd="7" destOrd="0" presId="urn:microsoft.com/office/officeart/2005/8/layout/hierarchy1"/>
    <dgm:cxn modelId="{3759856C-DF91-4437-9407-00802330F447}" type="presParOf" srcId="{4C7C2B2B-CEE3-4ADB-AD95-492A477E9FD7}" destId="{856773C3-1F4B-49ED-86CB-28DD12B617A5}" srcOrd="0" destOrd="0" presId="urn:microsoft.com/office/officeart/2005/8/layout/hierarchy1"/>
    <dgm:cxn modelId="{DAFA333E-83FD-482C-8DCC-DABC599A5C03}" type="presParOf" srcId="{856773C3-1F4B-49ED-86CB-28DD12B617A5}" destId="{F4CC09E8-F031-4A34-994D-44E79CD6DACD}" srcOrd="0" destOrd="0" presId="urn:microsoft.com/office/officeart/2005/8/layout/hierarchy1"/>
    <dgm:cxn modelId="{D6680685-416A-4CE5-BCC4-5483B9A4F505}" type="presParOf" srcId="{856773C3-1F4B-49ED-86CB-28DD12B617A5}" destId="{D9C9372B-6FBD-41A3-B90C-BA6728A25379}" srcOrd="1" destOrd="0" presId="urn:microsoft.com/office/officeart/2005/8/layout/hierarchy1"/>
    <dgm:cxn modelId="{56BFF2A1-5169-4923-9739-C36C46D7FE60}" type="presParOf" srcId="{4C7C2B2B-CEE3-4ADB-AD95-492A477E9FD7}" destId="{62E8F037-4E03-43A2-9077-4F38706234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نواحی جغرافیایی</a:t>
          </a:r>
          <a:endParaRPr lang="en-US" sz="1200" dirty="0">
            <a:cs typeface="B Koodak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83D19E4-96C4-46E6-BA55-6FC64250FFC0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مثبت </a:t>
          </a:r>
          <a:endParaRPr lang="en-US" sz="1200" dirty="0">
            <a:cs typeface="B Koodak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77F41BC-06EB-4FA8-A309-C516AC973CD8}">
      <dgm:prSet phldrT="[Text]"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بی تفاوتی</a:t>
          </a:r>
          <a:endParaRPr lang="en-US" sz="1200" dirty="0">
            <a:cs typeface="B Koodak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7949B278-327D-4397-834F-D5EDD406B6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صفر </a:t>
          </a:r>
          <a:endParaRPr lang="en-US" sz="1200" dirty="0">
            <a:cs typeface="B Koodak" pitchFamily="2" charset="-78"/>
          </a:endParaRPr>
        </a:p>
      </dgm:t>
    </dgm:pt>
    <dgm:pt modelId="{327C9C46-A288-4036-A816-75C1079092D3}" type="par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5B3DE851-DA8D-44E9-BAF8-2EF223629FEA}" type="sibTrans" cxnId="{3345D4D2-3224-4932-8F1A-34052C2390E4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E170E2FB-6085-4BF6-95D0-FCA7F51CC8B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777CF9B3-D309-4A36-A71C-5F2DFB5C1F65}" type="par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B32C049-DD69-424D-8560-4B58E4D9EE25}" type="sibTrans" cxnId="{A8375630-76CD-4D9A-BABC-19038F30D4B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40F15A4-CBAC-4905-85A9-0272E6DD03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8B802183-B39B-4736-8550-7983275C7A93}" type="par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E646C4-823E-45EE-B642-63753B0AAFA0}" type="sibTrans" cxnId="{9796610C-EC20-4E74-A2C4-6FB9812C5E3C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2229282-6E86-483E-B3E1-A4C058B1AD14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BC7ED3D7-2853-42AA-8F2B-D04E149404F2}" type="par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2E18715-05C5-430A-AE88-9E842D8BBD5B}" type="sibTrans" cxnId="{2876577E-825A-436C-9B89-5535F70CF02E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0FA98F-EA52-4ED7-AA47-B080A64EF12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8D4AEF72-B69A-430E-8C0A-6DEA87C52443}" type="par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DC660E8-6B67-4D3E-A4D4-E54F158CBC38}" type="sibTrans" cxnId="{3E1D6569-0772-429C-A103-6488F92011A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3E0D27D2-F51D-4106-92B6-92B927AD0DE7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2B5A04C6-CEDC-4395-88C3-EECACC2632E8}" type="par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FF51154-B9EA-495D-97CE-6B7744D6A348}" type="sibTrans" cxnId="{4A9AC550-2C01-4A26-9932-4B7EE931F6CA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D3B7D1-78A8-4B6D-BDC4-79105306E6D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2D2336DF-FF3D-4649-8587-EA667020001D}" type="par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FC715F3-098B-4C9A-95DA-A0B339DD5E63}" type="sibTrans" cxnId="{D721743D-52DA-47A7-A2C3-C2AECFEE3E11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D2AE2E-A670-4B0E-87EA-4B26FBD3D19E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CF4DC31F-7680-46E8-9503-40427AB41CFE}" type="par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86F475B4-4229-451D-9AB0-AAA13E064486}" type="sibTrans" cxnId="{47E5B1EB-8662-4761-91F9-9D729461A97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A97E064-51DB-4F6D-A209-242CC27E71D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FA6DBD61-07D2-4B2E-B957-FB2786803CFF}" type="par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2F96ED9F-05AC-4CF1-8ED5-8D52D7D149A7}" type="sibTrans" cxnId="{F9B83989-04DB-4830-81E3-A9C13DF4224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35340D2-014C-448D-A48E-0E2C52112385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عاملین </a:t>
          </a:r>
          <a:endParaRPr lang="en-US" sz="1200" dirty="0">
            <a:cs typeface="B Koodak" pitchFamily="2" charset="-78"/>
          </a:endParaRPr>
        </a:p>
      </dgm:t>
    </dgm:pt>
    <dgm:pt modelId="{C0B4B19F-2F75-4755-B19F-F7D3917D6E93}" type="par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BA902E26-A396-498E-96B6-5A9DCFB8A3B0}" type="sibTrans" cxnId="{17EE5CD3-A56A-4D73-B300-CF11816992EF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1E10C826-2DA3-4BBE-AF3A-C025224BC7ED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سیمان بر </a:t>
          </a:r>
          <a:endParaRPr lang="en-US" sz="1200" dirty="0">
            <a:cs typeface="B Koodak" pitchFamily="2" charset="-78"/>
          </a:endParaRPr>
        </a:p>
      </dgm:t>
    </dgm:pt>
    <dgm:pt modelId="{DD717B14-9553-4217-910D-DF64E9193446}" type="par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4E2FBA64-DD72-40AB-89CC-AAE0C9EB61B2}" type="sibTrans" cxnId="{9ABC86BA-5874-4A70-BD95-A11886A44E63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70078-8791-45C5-9B68-700D94112B43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پروژه های عمرانی </a:t>
          </a:r>
          <a:endParaRPr lang="en-US" sz="1200" dirty="0">
            <a:cs typeface="B Koodak" pitchFamily="2" charset="-78"/>
          </a:endParaRPr>
        </a:p>
      </dgm:t>
    </dgm:pt>
    <dgm:pt modelId="{81091705-DDCD-4CA9-9C67-3B4C95EF620D}" type="par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D5B831FE-9E3D-4BA0-98DD-A26F424F1ECF}" type="sibTrans" cxnId="{7F1B80C0-BA1F-465E-ABB9-0ECB66A5ECF9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AC1BD1F2-FB42-4E11-879B-92600B949EA0}">
      <dgm:prSet custT="1"/>
      <dgm:spPr/>
      <dgm:t>
        <a:bodyPr/>
        <a:lstStyle/>
        <a:p>
          <a:r>
            <a:rPr lang="fa-IR" sz="1200" dirty="0">
              <a:cs typeface="B Koodak" pitchFamily="2" charset="-78"/>
            </a:rPr>
            <a:t>انبوه ساز </a:t>
          </a:r>
          <a:endParaRPr lang="en-US" sz="1200" dirty="0">
            <a:cs typeface="B Koodak" pitchFamily="2" charset="-78"/>
          </a:endParaRPr>
        </a:p>
      </dgm:t>
    </dgm:pt>
    <dgm:pt modelId="{CFFB1554-9737-456D-886F-EBAF37B46A6D}" type="par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CB0A6996-E2D5-4331-9C19-F5B91B64DAC4}" type="sibTrans" cxnId="{33578927-DDB1-4FA7-A028-8CA35E73580D}">
      <dgm:prSet/>
      <dgm:spPr/>
      <dgm:t>
        <a:bodyPr/>
        <a:lstStyle/>
        <a:p>
          <a:endParaRPr lang="en-US" sz="1200">
            <a:cs typeface="B Koodak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 custScaleX="183070" custScaleY="107267" custLinFactY="-182246" custLinFactNeighborY="-200000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3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3"/>
      <dgm:spPr/>
    </dgm:pt>
    <dgm:pt modelId="{DA17AC98-0F2D-4AF8-B9ED-FCADC8D25D2D}" type="pres">
      <dgm:prSet presAssocID="{B83D19E4-96C4-46E6-BA55-6FC64250FFC0}" presName="text2" presStyleLbl="fgAcc2" presStyleIdx="0" presStyleCnt="3" custScaleX="156375" custLinFactY="-100000" custLinFactNeighborX="4006" custLinFactNeighborY="-166485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D32DCE31-BB63-40C5-8408-F68A30A5782A}" type="pres">
      <dgm:prSet presAssocID="{777CF9B3-D309-4A36-A71C-5F2DFB5C1F65}" presName="Name17" presStyleLbl="parChTrans1D3" presStyleIdx="0" presStyleCnt="12"/>
      <dgm:spPr/>
    </dgm:pt>
    <dgm:pt modelId="{EE60B615-0B33-4594-BABF-58DC9BFF95DA}" type="pres">
      <dgm:prSet presAssocID="{E170E2FB-6085-4BF6-95D0-FCA7F51CC8B7}" presName="hierRoot3" presStyleCnt="0"/>
      <dgm:spPr/>
    </dgm:pt>
    <dgm:pt modelId="{BEDB32F0-FA5C-415D-8656-A35E2EE8B0AC}" type="pres">
      <dgm:prSet presAssocID="{E170E2FB-6085-4BF6-95D0-FCA7F51CC8B7}" presName="composite3" presStyleCnt="0"/>
      <dgm:spPr/>
    </dgm:pt>
    <dgm:pt modelId="{36F954E7-8F19-49F9-8DD3-676AADBEA6DA}" type="pres">
      <dgm:prSet presAssocID="{E170E2FB-6085-4BF6-95D0-FCA7F51CC8B7}" presName="background3" presStyleLbl="node3" presStyleIdx="0" presStyleCnt="12"/>
      <dgm:spPr/>
    </dgm:pt>
    <dgm:pt modelId="{D8C70A14-846B-4AD9-84D9-722969735AE5}" type="pres">
      <dgm:prSet presAssocID="{E170E2FB-6085-4BF6-95D0-FCA7F51CC8B7}" presName="text3" presStyleLbl="fgAcc3" presStyleIdx="0" presStyleCnt="12" custLinFactY="-100000" custLinFactNeighborX="31547" custLinFactNeighborY="-122419">
        <dgm:presLayoutVars>
          <dgm:chPref val="3"/>
        </dgm:presLayoutVars>
      </dgm:prSet>
      <dgm:spPr/>
    </dgm:pt>
    <dgm:pt modelId="{0299A5BD-4DA8-4FC0-91AC-CB6EB66FD6F8}" type="pres">
      <dgm:prSet presAssocID="{E170E2FB-6085-4BF6-95D0-FCA7F51CC8B7}" presName="hierChild4" presStyleCnt="0"/>
      <dgm:spPr/>
    </dgm:pt>
    <dgm:pt modelId="{E23D42A2-1231-438D-B010-92D23B08545A}" type="pres">
      <dgm:prSet presAssocID="{8B802183-B39B-4736-8550-7983275C7A93}" presName="Name17" presStyleLbl="parChTrans1D3" presStyleIdx="1" presStyleCnt="12"/>
      <dgm:spPr/>
    </dgm:pt>
    <dgm:pt modelId="{9FC30C40-435C-4760-B43D-95683EF07CAE}" type="pres">
      <dgm:prSet presAssocID="{A40F15A4-CBAC-4905-85A9-0272E6DD0314}" presName="hierRoot3" presStyleCnt="0"/>
      <dgm:spPr/>
    </dgm:pt>
    <dgm:pt modelId="{43725FB6-F71F-4595-8B78-F039A3C13D1D}" type="pres">
      <dgm:prSet presAssocID="{A40F15A4-CBAC-4905-85A9-0272E6DD0314}" presName="composite3" presStyleCnt="0"/>
      <dgm:spPr/>
    </dgm:pt>
    <dgm:pt modelId="{1E5A61D1-1401-44B6-AA7B-E6CF3110766D}" type="pres">
      <dgm:prSet presAssocID="{A40F15A4-CBAC-4905-85A9-0272E6DD0314}" presName="background3" presStyleLbl="node3" presStyleIdx="1" presStyleCnt="12"/>
      <dgm:spPr/>
    </dgm:pt>
    <dgm:pt modelId="{CDAED5FE-C90C-4B4D-85EA-83F49D710C9B}" type="pres">
      <dgm:prSet presAssocID="{A40F15A4-CBAC-4905-85A9-0272E6DD0314}" presName="text3" presStyleLbl="fgAcc3" presStyleIdx="1" presStyleCnt="12" custLinFactY="-100000" custLinFactNeighborX="31547" custLinFactNeighborY="-122419">
        <dgm:presLayoutVars>
          <dgm:chPref val="3"/>
        </dgm:presLayoutVars>
      </dgm:prSet>
      <dgm:spPr/>
    </dgm:pt>
    <dgm:pt modelId="{B2AAE465-9772-4254-B4D9-D286FEBBA867}" type="pres">
      <dgm:prSet presAssocID="{A40F15A4-CBAC-4905-85A9-0272E6DD0314}" presName="hierChild4" presStyleCnt="0"/>
      <dgm:spPr/>
    </dgm:pt>
    <dgm:pt modelId="{A25F7F6B-4B06-43F2-BD4F-30448018D424}" type="pres">
      <dgm:prSet presAssocID="{BC7ED3D7-2853-42AA-8F2B-D04E149404F2}" presName="Name17" presStyleLbl="parChTrans1D3" presStyleIdx="2" presStyleCnt="12"/>
      <dgm:spPr/>
    </dgm:pt>
    <dgm:pt modelId="{8EDF05D8-6003-4382-8C29-98F81CCCA7C5}" type="pres">
      <dgm:prSet presAssocID="{32229282-6E86-483E-B3E1-A4C058B1AD14}" presName="hierRoot3" presStyleCnt="0"/>
      <dgm:spPr/>
    </dgm:pt>
    <dgm:pt modelId="{996E4694-B452-4113-B4BD-F54F0D592E27}" type="pres">
      <dgm:prSet presAssocID="{32229282-6E86-483E-B3E1-A4C058B1AD14}" presName="composite3" presStyleCnt="0"/>
      <dgm:spPr/>
    </dgm:pt>
    <dgm:pt modelId="{C2429527-371C-4ACB-AB82-FE2B581C91FD}" type="pres">
      <dgm:prSet presAssocID="{32229282-6E86-483E-B3E1-A4C058B1AD14}" presName="background3" presStyleLbl="node3" presStyleIdx="2" presStyleCnt="12"/>
      <dgm:spPr/>
    </dgm:pt>
    <dgm:pt modelId="{B9E5D1DC-3DBF-4B8A-9B25-19FE9D09A76D}" type="pres">
      <dgm:prSet presAssocID="{32229282-6E86-483E-B3E1-A4C058B1AD14}" presName="text3" presStyleLbl="fgAcc3" presStyleIdx="2" presStyleCnt="12" custScaleX="136461" custLinFactY="-100000" custLinFactNeighborX="31547" custLinFactNeighborY="-122419">
        <dgm:presLayoutVars>
          <dgm:chPref val="3"/>
        </dgm:presLayoutVars>
      </dgm:prSet>
      <dgm:spPr/>
    </dgm:pt>
    <dgm:pt modelId="{857653B6-B97B-4CEC-94C4-BCA8DD69F254}" type="pres">
      <dgm:prSet presAssocID="{32229282-6E86-483E-B3E1-A4C058B1AD14}" presName="hierChild4" presStyleCnt="0"/>
      <dgm:spPr/>
    </dgm:pt>
    <dgm:pt modelId="{ADDE045D-861F-48AA-A717-76136FA2D1A7}" type="pres">
      <dgm:prSet presAssocID="{8D4AEF72-B69A-430E-8C0A-6DEA87C52443}" presName="Name17" presStyleLbl="parChTrans1D3" presStyleIdx="3" presStyleCnt="12"/>
      <dgm:spPr/>
    </dgm:pt>
    <dgm:pt modelId="{DFE4862B-343C-4AB1-B3B8-3B0BC3E6CB40}" type="pres">
      <dgm:prSet presAssocID="{BA0FA98F-EA52-4ED7-AA47-B080A64EF120}" presName="hierRoot3" presStyleCnt="0"/>
      <dgm:spPr/>
    </dgm:pt>
    <dgm:pt modelId="{470ABFFE-1B60-4115-A08B-B8CD4C4B93CB}" type="pres">
      <dgm:prSet presAssocID="{BA0FA98F-EA52-4ED7-AA47-B080A64EF120}" presName="composite3" presStyleCnt="0"/>
      <dgm:spPr/>
    </dgm:pt>
    <dgm:pt modelId="{08A495DB-5E3D-4B24-B552-7797252AEB71}" type="pres">
      <dgm:prSet presAssocID="{BA0FA98F-EA52-4ED7-AA47-B080A64EF120}" presName="background3" presStyleLbl="node3" presStyleIdx="3" presStyleCnt="12"/>
      <dgm:spPr/>
    </dgm:pt>
    <dgm:pt modelId="{4F841E49-A191-40C4-9AC1-CA833B242C28}" type="pres">
      <dgm:prSet presAssocID="{BA0FA98F-EA52-4ED7-AA47-B080A64EF120}" presName="text3" presStyleLbl="fgAcc3" presStyleIdx="3" presStyleCnt="12" custLinFactY="-100000" custLinFactNeighborX="31547" custLinFactNeighborY="-122419">
        <dgm:presLayoutVars>
          <dgm:chPref val="3"/>
        </dgm:presLayoutVars>
      </dgm:prSet>
      <dgm:spPr/>
    </dgm:pt>
    <dgm:pt modelId="{639DCC64-8A16-487F-856F-722DE6F2F981}" type="pres">
      <dgm:prSet presAssocID="{BA0FA98F-EA52-4ED7-AA47-B080A64EF120}" presName="hierChild4" presStyleCnt="0"/>
      <dgm:spPr/>
    </dgm:pt>
    <dgm:pt modelId="{E524927E-54EA-4CA9-9E5C-A44D24C326B2}" type="pres">
      <dgm:prSet presAssocID="{E8E41502-9FAF-4B74-ABEC-8CDFCFCF4388}" presName="Name10" presStyleLbl="parChTrans1D2" presStyleIdx="1" presStyleCnt="3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3"/>
      <dgm:spPr/>
    </dgm:pt>
    <dgm:pt modelId="{210850AF-4222-49FB-9A21-B888A55D7DBD}" type="pres">
      <dgm:prSet presAssocID="{D77F41BC-06EB-4FA8-A309-C516AC973CD8}" presName="text2" presStyleLbl="fgAcc2" presStyleIdx="1" presStyleCnt="3" custScaleX="156375" custLinFactY="-100000" custLinFactNeighborX="-7480" custLinFactNeighborY="-146031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E1F64556-BDDE-4A01-9F65-C2550912E8C1}" type="pres">
      <dgm:prSet presAssocID="{2B5A04C6-CEDC-4395-88C3-EECACC2632E8}" presName="Name17" presStyleLbl="parChTrans1D3" presStyleIdx="4" presStyleCnt="12"/>
      <dgm:spPr/>
    </dgm:pt>
    <dgm:pt modelId="{7793DB3F-08B7-4DC8-8421-A9ABA6C034C9}" type="pres">
      <dgm:prSet presAssocID="{3E0D27D2-F51D-4106-92B6-92B927AD0DE7}" presName="hierRoot3" presStyleCnt="0"/>
      <dgm:spPr/>
    </dgm:pt>
    <dgm:pt modelId="{C864D5D2-C816-464C-9471-0C23B12C8DFD}" type="pres">
      <dgm:prSet presAssocID="{3E0D27D2-F51D-4106-92B6-92B927AD0DE7}" presName="composite3" presStyleCnt="0"/>
      <dgm:spPr/>
    </dgm:pt>
    <dgm:pt modelId="{9A2BC9C7-4009-4F39-B681-3E849DABBB1A}" type="pres">
      <dgm:prSet presAssocID="{3E0D27D2-F51D-4106-92B6-92B927AD0DE7}" presName="background3" presStyleLbl="node3" presStyleIdx="4" presStyleCnt="12"/>
      <dgm:spPr/>
    </dgm:pt>
    <dgm:pt modelId="{DE9B3955-F3CC-4CBB-9322-3900941120C1}" type="pres">
      <dgm:prSet presAssocID="{3E0D27D2-F51D-4106-92B6-92B927AD0DE7}" presName="text3" presStyleLbl="fgAcc3" presStyleIdx="4" presStyleCnt="12" custLinFactNeighborX="-27084">
        <dgm:presLayoutVars>
          <dgm:chPref val="3"/>
        </dgm:presLayoutVars>
      </dgm:prSet>
      <dgm:spPr/>
    </dgm:pt>
    <dgm:pt modelId="{79043ABD-7B44-4C8D-BA79-466DE650FF3C}" type="pres">
      <dgm:prSet presAssocID="{3E0D27D2-F51D-4106-92B6-92B927AD0DE7}" presName="hierChild4" presStyleCnt="0"/>
      <dgm:spPr/>
    </dgm:pt>
    <dgm:pt modelId="{BA3192D7-9D0A-4D40-9B18-0D3C6C15C840}" type="pres">
      <dgm:prSet presAssocID="{2D2336DF-FF3D-4649-8587-EA667020001D}" presName="Name17" presStyleLbl="parChTrans1D3" presStyleIdx="5" presStyleCnt="12"/>
      <dgm:spPr/>
    </dgm:pt>
    <dgm:pt modelId="{758EF54A-2A5E-4D8C-A7E9-66FDBE947498}" type="pres">
      <dgm:prSet presAssocID="{D5D3B7D1-78A8-4B6D-BDC4-79105306E6DE}" presName="hierRoot3" presStyleCnt="0"/>
      <dgm:spPr/>
    </dgm:pt>
    <dgm:pt modelId="{4FE985E2-B047-4843-A3A7-0F36DBF86051}" type="pres">
      <dgm:prSet presAssocID="{D5D3B7D1-78A8-4B6D-BDC4-79105306E6DE}" presName="composite3" presStyleCnt="0"/>
      <dgm:spPr/>
    </dgm:pt>
    <dgm:pt modelId="{AF91E466-D7A5-4856-8688-8C1026379BA5}" type="pres">
      <dgm:prSet presAssocID="{D5D3B7D1-78A8-4B6D-BDC4-79105306E6DE}" presName="background3" presStyleLbl="node3" presStyleIdx="5" presStyleCnt="12"/>
      <dgm:spPr/>
    </dgm:pt>
    <dgm:pt modelId="{392D6848-D1D4-4177-B3FD-16B76DA35A3C}" type="pres">
      <dgm:prSet presAssocID="{D5D3B7D1-78A8-4B6D-BDC4-79105306E6DE}" presName="text3" presStyleLbl="fgAcc3" presStyleIdx="5" presStyleCnt="12" custLinFactNeighborX="-15807">
        <dgm:presLayoutVars>
          <dgm:chPref val="3"/>
        </dgm:presLayoutVars>
      </dgm:prSet>
      <dgm:spPr/>
    </dgm:pt>
    <dgm:pt modelId="{156D165E-5092-4DDB-8C19-74C9A37D0551}" type="pres">
      <dgm:prSet presAssocID="{D5D3B7D1-78A8-4B6D-BDC4-79105306E6DE}" presName="hierChild4" presStyleCnt="0"/>
      <dgm:spPr/>
    </dgm:pt>
    <dgm:pt modelId="{79B9E373-16ED-4BD3-A835-C0E77D4DC420}" type="pres">
      <dgm:prSet presAssocID="{CF4DC31F-7680-46E8-9503-40427AB41CFE}" presName="Name17" presStyleLbl="parChTrans1D3" presStyleIdx="6" presStyleCnt="12"/>
      <dgm:spPr/>
    </dgm:pt>
    <dgm:pt modelId="{9A2652E4-D455-4E1E-814D-EC2D2D9B6C5A}" type="pres">
      <dgm:prSet presAssocID="{1ED2AE2E-A670-4B0E-87EA-4B26FBD3D19E}" presName="hierRoot3" presStyleCnt="0"/>
      <dgm:spPr/>
    </dgm:pt>
    <dgm:pt modelId="{8160AC7D-3E93-4AF5-AEA3-AAF03DEB1BC2}" type="pres">
      <dgm:prSet presAssocID="{1ED2AE2E-A670-4B0E-87EA-4B26FBD3D19E}" presName="composite3" presStyleCnt="0"/>
      <dgm:spPr/>
    </dgm:pt>
    <dgm:pt modelId="{6F8B5992-E5A8-42BB-8FFA-540F2A4E58ED}" type="pres">
      <dgm:prSet presAssocID="{1ED2AE2E-A670-4B0E-87EA-4B26FBD3D19E}" presName="background3" presStyleLbl="node3" presStyleIdx="6" presStyleCnt="12"/>
      <dgm:spPr/>
    </dgm:pt>
    <dgm:pt modelId="{93CA6320-152F-492D-9C3A-F036281FCB87}" type="pres">
      <dgm:prSet presAssocID="{1ED2AE2E-A670-4B0E-87EA-4B26FBD3D19E}" presName="text3" presStyleLbl="fgAcc3" presStyleIdx="6" presStyleCnt="12" custScaleX="133333">
        <dgm:presLayoutVars>
          <dgm:chPref val="3"/>
        </dgm:presLayoutVars>
      </dgm:prSet>
      <dgm:spPr/>
    </dgm:pt>
    <dgm:pt modelId="{150D6A65-EB24-4C7C-971C-AD41F3F43505}" type="pres">
      <dgm:prSet presAssocID="{1ED2AE2E-A670-4B0E-87EA-4B26FBD3D19E}" presName="hierChild4" presStyleCnt="0"/>
      <dgm:spPr/>
    </dgm:pt>
    <dgm:pt modelId="{ED4F9C3C-34C5-45F0-9C63-0888C87F7CF5}" type="pres">
      <dgm:prSet presAssocID="{FA6DBD61-07D2-4B2E-B957-FB2786803CFF}" presName="Name17" presStyleLbl="parChTrans1D3" presStyleIdx="7" presStyleCnt="12"/>
      <dgm:spPr/>
    </dgm:pt>
    <dgm:pt modelId="{9D7190EE-1C3B-44BD-8AF8-5A6EE7A7D433}" type="pres">
      <dgm:prSet presAssocID="{9A97E064-51DB-4F6D-A209-242CC27E71DD}" presName="hierRoot3" presStyleCnt="0"/>
      <dgm:spPr/>
    </dgm:pt>
    <dgm:pt modelId="{00D89F62-BA95-4E6A-9424-962BC1A15915}" type="pres">
      <dgm:prSet presAssocID="{9A97E064-51DB-4F6D-A209-242CC27E71DD}" presName="composite3" presStyleCnt="0"/>
      <dgm:spPr/>
    </dgm:pt>
    <dgm:pt modelId="{0DD68442-3771-4EE5-BFA6-91CCABFCD123}" type="pres">
      <dgm:prSet presAssocID="{9A97E064-51DB-4F6D-A209-242CC27E71DD}" presName="background3" presStyleLbl="node3" presStyleIdx="7" presStyleCnt="12"/>
      <dgm:spPr/>
    </dgm:pt>
    <dgm:pt modelId="{43633EC0-96F0-4634-A253-A8072EF74D91}" type="pres">
      <dgm:prSet presAssocID="{9A97E064-51DB-4F6D-A209-242CC27E71DD}" presName="text3" presStyleLbl="fgAcc3" presStyleIdx="7" presStyleCnt="12" custLinFactNeighborX="28110">
        <dgm:presLayoutVars>
          <dgm:chPref val="3"/>
        </dgm:presLayoutVars>
      </dgm:prSet>
      <dgm:spPr/>
    </dgm:pt>
    <dgm:pt modelId="{C7310212-4F64-4E3D-A4ED-2A45410DD7C7}" type="pres">
      <dgm:prSet presAssocID="{9A97E064-51DB-4F6D-A209-242CC27E71DD}" presName="hierChild4" presStyleCnt="0"/>
      <dgm:spPr/>
    </dgm:pt>
    <dgm:pt modelId="{5BEFE296-9DF5-4CC7-A023-54D726245354}" type="pres">
      <dgm:prSet presAssocID="{327C9C46-A288-4036-A816-75C1079092D3}" presName="Name10" presStyleLbl="parChTrans1D2" presStyleIdx="2" presStyleCnt="3"/>
      <dgm:spPr/>
    </dgm:pt>
    <dgm:pt modelId="{9DE52443-E7E5-49AC-93AF-BAF01EB3FAB3}" type="pres">
      <dgm:prSet presAssocID="{7949B278-327D-4397-834F-D5EDD406B620}" presName="hierRoot2" presStyleCnt="0"/>
      <dgm:spPr/>
    </dgm:pt>
    <dgm:pt modelId="{0F102FB4-81C9-47D6-AE8A-69058C9B1BA0}" type="pres">
      <dgm:prSet presAssocID="{7949B278-327D-4397-834F-D5EDD406B620}" presName="composite2" presStyleCnt="0"/>
      <dgm:spPr/>
    </dgm:pt>
    <dgm:pt modelId="{92770FDA-16DE-43F2-AC60-7B5904CB8102}" type="pres">
      <dgm:prSet presAssocID="{7949B278-327D-4397-834F-D5EDD406B620}" presName="background2" presStyleLbl="node2" presStyleIdx="2" presStyleCnt="3"/>
      <dgm:spPr/>
    </dgm:pt>
    <dgm:pt modelId="{21BC3B40-0F38-4F3D-BA57-EDBB3C0C17E6}" type="pres">
      <dgm:prSet presAssocID="{7949B278-327D-4397-834F-D5EDD406B620}" presName="text2" presStyleLbl="fgAcc2" presStyleIdx="2" presStyleCnt="3" custScaleX="139348" custLinFactY="-100000" custLinFactNeighborY="-168756">
        <dgm:presLayoutVars>
          <dgm:chPref val="3"/>
        </dgm:presLayoutVars>
      </dgm:prSet>
      <dgm:spPr/>
    </dgm:pt>
    <dgm:pt modelId="{BFCBA77E-B6B0-4BD3-9292-ADDB49EEA936}" type="pres">
      <dgm:prSet presAssocID="{7949B278-327D-4397-834F-D5EDD406B620}" presName="hierChild3" presStyleCnt="0"/>
      <dgm:spPr/>
    </dgm:pt>
    <dgm:pt modelId="{E0B85440-6B01-4894-BCCD-5EA499DE8AE8}" type="pres">
      <dgm:prSet presAssocID="{C0B4B19F-2F75-4755-B19F-F7D3917D6E93}" presName="Name17" presStyleLbl="parChTrans1D3" presStyleIdx="8" presStyleCnt="12"/>
      <dgm:spPr/>
    </dgm:pt>
    <dgm:pt modelId="{EE2FCDC5-9E9D-4373-B02B-A136198FE7FE}" type="pres">
      <dgm:prSet presAssocID="{435340D2-014C-448D-A48E-0E2C52112385}" presName="hierRoot3" presStyleCnt="0"/>
      <dgm:spPr/>
    </dgm:pt>
    <dgm:pt modelId="{9115F6CC-31D8-4704-87BF-B2D40E07B074}" type="pres">
      <dgm:prSet presAssocID="{435340D2-014C-448D-A48E-0E2C52112385}" presName="composite3" presStyleCnt="0"/>
      <dgm:spPr/>
    </dgm:pt>
    <dgm:pt modelId="{C7A6D525-B9BD-448C-BBCC-5BF73B9696D9}" type="pres">
      <dgm:prSet presAssocID="{435340D2-014C-448D-A48E-0E2C52112385}" presName="background3" presStyleLbl="node3" presStyleIdx="8" presStyleCnt="12"/>
      <dgm:spPr/>
    </dgm:pt>
    <dgm:pt modelId="{16381604-8D5E-4815-A4BB-0C2C1D0E27A0}" type="pres">
      <dgm:prSet presAssocID="{435340D2-014C-448D-A48E-0E2C52112385}" presName="text3" presStyleLbl="fgAcc3" presStyleIdx="8" presStyleCnt="12" custLinFactY="-100000" custLinFactNeighborX="-54794" custLinFactNeighborY="-103307">
        <dgm:presLayoutVars>
          <dgm:chPref val="3"/>
        </dgm:presLayoutVars>
      </dgm:prSet>
      <dgm:spPr/>
    </dgm:pt>
    <dgm:pt modelId="{184A9A14-E73F-4DD8-86F2-868419DEAA52}" type="pres">
      <dgm:prSet presAssocID="{435340D2-014C-448D-A48E-0E2C52112385}" presName="hierChild4" presStyleCnt="0"/>
      <dgm:spPr/>
    </dgm:pt>
    <dgm:pt modelId="{7206B291-F31F-4923-9E4A-50A0ED8C3021}" type="pres">
      <dgm:prSet presAssocID="{DD717B14-9553-4217-910D-DF64E9193446}" presName="Name17" presStyleLbl="parChTrans1D3" presStyleIdx="9" presStyleCnt="12"/>
      <dgm:spPr/>
    </dgm:pt>
    <dgm:pt modelId="{8B39BF01-145B-40F8-8335-A8037ABAFEFB}" type="pres">
      <dgm:prSet presAssocID="{1E10C826-2DA3-4BBE-AF3A-C025224BC7ED}" presName="hierRoot3" presStyleCnt="0"/>
      <dgm:spPr/>
    </dgm:pt>
    <dgm:pt modelId="{D4BA2E0E-F667-457E-9510-7A7BF86C2B5F}" type="pres">
      <dgm:prSet presAssocID="{1E10C826-2DA3-4BBE-AF3A-C025224BC7ED}" presName="composite3" presStyleCnt="0"/>
      <dgm:spPr/>
    </dgm:pt>
    <dgm:pt modelId="{7C9917A8-4F21-4709-8B71-888EF249FC4E}" type="pres">
      <dgm:prSet presAssocID="{1E10C826-2DA3-4BBE-AF3A-C025224BC7ED}" presName="background3" presStyleLbl="node3" presStyleIdx="9" presStyleCnt="12"/>
      <dgm:spPr/>
    </dgm:pt>
    <dgm:pt modelId="{78301C96-9B4D-4365-BDC7-C43142FFEE90}" type="pres">
      <dgm:prSet presAssocID="{1E10C826-2DA3-4BBE-AF3A-C025224BC7ED}" presName="text3" presStyleLbl="fgAcc3" presStyleIdx="9" presStyleCnt="12" custLinFactY="-100000" custLinFactNeighborX="-54794" custLinFactNeighborY="-103307">
        <dgm:presLayoutVars>
          <dgm:chPref val="3"/>
        </dgm:presLayoutVars>
      </dgm:prSet>
      <dgm:spPr/>
    </dgm:pt>
    <dgm:pt modelId="{48D67C08-0493-4A80-A86E-EB10B5FC9525}" type="pres">
      <dgm:prSet presAssocID="{1E10C826-2DA3-4BBE-AF3A-C025224BC7ED}" presName="hierChild4" presStyleCnt="0"/>
      <dgm:spPr/>
    </dgm:pt>
    <dgm:pt modelId="{862693E5-F021-4701-91BB-D7F6CECB84D6}" type="pres">
      <dgm:prSet presAssocID="{81091705-DDCD-4CA9-9C67-3B4C95EF620D}" presName="Name17" presStyleLbl="parChTrans1D3" presStyleIdx="10" presStyleCnt="12"/>
      <dgm:spPr/>
    </dgm:pt>
    <dgm:pt modelId="{E5020E0C-E5AC-4DB3-9052-69389AA350CC}" type="pres">
      <dgm:prSet presAssocID="{AC170078-8791-45C5-9B68-700D94112B43}" presName="hierRoot3" presStyleCnt="0"/>
      <dgm:spPr/>
    </dgm:pt>
    <dgm:pt modelId="{E9C1D854-8E9D-4CBA-9E60-B1D1CF9A4765}" type="pres">
      <dgm:prSet presAssocID="{AC170078-8791-45C5-9B68-700D94112B43}" presName="composite3" presStyleCnt="0"/>
      <dgm:spPr/>
    </dgm:pt>
    <dgm:pt modelId="{C9779308-17FF-403D-85C7-F7EC7A4190EF}" type="pres">
      <dgm:prSet presAssocID="{AC170078-8791-45C5-9B68-700D94112B43}" presName="background3" presStyleLbl="node3" presStyleIdx="10" presStyleCnt="12"/>
      <dgm:spPr/>
    </dgm:pt>
    <dgm:pt modelId="{9ABF3180-26D7-4C9F-BD80-660D799748C3}" type="pres">
      <dgm:prSet presAssocID="{AC170078-8791-45C5-9B68-700D94112B43}" presName="text3" presStyleLbl="fgAcc3" presStyleIdx="10" presStyleCnt="12" custScaleX="132096" custLinFactY="-100000" custLinFactNeighborX="-54794" custLinFactNeighborY="-103307">
        <dgm:presLayoutVars>
          <dgm:chPref val="3"/>
        </dgm:presLayoutVars>
      </dgm:prSet>
      <dgm:spPr/>
    </dgm:pt>
    <dgm:pt modelId="{DC0B6B1D-F5A7-4EF4-B536-D1B405C012B1}" type="pres">
      <dgm:prSet presAssocID="{AC170078-8791-45C5-9B68-700D94112B43}" presName="hierChild4" presStyleCnt="0"/>
      <dgm:spPr/>
    </dgm:pt>
    <dgm:pt modelId="{F5D1DE6E-578C-4B22-858A-5B16ED44DF21}" type="pres">
      <dgm:prSet presAssocID="{CFFB1554-9737-456D-886F-EBAF37B46A6D}" presName="Name17" presStyleLbl="parChTrans1D3" presStyleIdx="11" presStyleCnt="12"/>
      <dgm:spPr/>
    </dgm:pt>
    <dgm:pt modelId="{4C7C2B2B-CEE3-4ADB-AD95-492A477E9FD7}" type="pres">
      <dgm:prSet presAssocID="{AC1BD1F2-FB42-4E11-879B-92600B949EA0}" presName="hierRoot3" presStyleCnt="0"/>
      <dgm:spPr/>
    </dgm:pt>
    <dgm:pt modelId="{856773C3-1F4B-49ED-86CB-28DD12B617A5}" type="pres">
      <dgm:prSet presAssocID="{AC1BD1F2-FB42-4E11-879B-92600B949EA0}" presName="composite3" presStyleCnt="0"/>
      <dgm:spPr/>
    </dgm:pt>
    <dgm:pt modelId="{F4CC09E8-F031-4A34-994D-44E79CD6DACD}" type="pres">
      <dgm:prSet presAssocID="{AC1BD1F2-FB42-4E11-879B-92600B949EA0}" presName="background3" presStyleLbl="node3" presStyleIdx="11" presStyleCnt="12"/>
      <dgm:spPr/>
    </dgm:pt>
    <dgm:pt modelId="{D9C9372B-6FBD-41A3-B90C-BA6728A25379}" type="pres">
      <dgm:prSet presAssocID="{AC1BD1F2-FB42-4E11-879B-92600B949EA0}" presName="text3" presStyleLbl="fgAcc3" presStyleIdx="11" presStyleCnt="12" custLinFactY="-100000" custLinFactNeighborX="-54794" custLinFactNeighborY="-103307">
        <dgm:presLayoutVars>
          <dgm:chPref val="3"/>
        </dgm:presLayoutVars>
      </dgm:prSet>
      <dgm:spPr/>
    </dgm:pt>
    <dgm:pt modelId="{62E8F037-4E03-43A2-9077-4F38706234BB}" type="pres">
      <dgm:prSet presAssocID="{AC1BD1F2-FB42-4E11-879B-92600B949EA0}" presName="hierChild4" presStyleCnt="0"/>
      <dgm:spPr/>
    </dgm:pt>
  </dgm:ptLst>
  <dgm:cxnLst>
    <dgm:cxn modelId="{9796610C-EC20-4E74-A2C4-6FB9812C5E3C}" srcId="{B83D19E4-96C4-46E6-BA55-6FC64250FFC0}" destId="{A40F15A4-CBAC-4905-85A9-0272E6DD0314}" srcOrd="1" destOrd="0" parTransId="{8B802183-B39B-4736-8550-7983275C7A93}" sibTransId="{91E646C4-823E-45EE-B642-63753B0AAFA0}"/>
    <dgm:cxn modelId="{D09D2D17-7E3D-4DD5-96A0-23F2A4DC0BC3}" type="presOf" srcId="{AC170078-8791-45C5-9B68-700D94112B43}" destId="{9ABF3180-26D7-4C9F-BD80-660D799748C3}" srcOrd="0" destOrd="0" presId="urn:microsoft.com/office/officeart/2005/8/layout/hierarchy1"/>
    <dgm:cxn modelId="{95136118-0AAC-4E5B-AFEC-D9BD5E0DC009}" type="presOf" srcId="{9A97E064-51DB-4F6D-A209-242CC27E71DD}" destId="{43633EC0-96F0-4634-A253-A8072EF74D91}" srcOrd="0" destOrd="0" presId="urn:microsoft.com/office/officeart/2005/8/layout/hierarchy1"/>
    <dgm:cxn modelId="{450EC119-DAC0-4C65-BB06-E619B48442A1}" type="presOf" srcId="{7F58109D-1002-4210-A337-547538513843}" destId="{D413B998-DB6A-4A8B-8E94-4D590F5F57E0}" srcOrd="0" destOrd="0" presId="urn:microsoft.com/office/officeart/2005/8/layout/hierarchy1"/>
    <dgm:cxn modelId="{5D2FC619-7C38-4D1D-87A7-EEE13072D454}" type="presOf" srcId="{1ED2AE2E-A670-4B0E-87EA-4B26FBD3D19E}" destId="{93CA6320-152F-492D-9C3A-F036281FCB87}" srcOrd="0" destOrd="0" presId="urn:microsoft.com/office/officeart/2005/8/layout/hierarchy1"/>
    <dgm:cxn modelId="{023CDF1C-8FF3-4312-AF39-E58E3A39B04A}" type="presOf" srcId="{435340D2-014C-448D-A48E-0E2C52112385}" destId="{16381604-8D5E-4815-A4BB-0C2C1D0E27A0}" srcOrd="0" destOrd="0" presId="urn:microsoft.com/office/officeart/2005/8/layout/hierarchy1"/>
    <dgm:cxn modelId="{868A441D-CACD-440C-A7C7-01743C7653BC}" type="presOf" srcId="{B83D19E4-96C4-46E6-BA55-6FC64250FFC0}" destId="{DA17AC98-0F2D-4AF8-B9ED-FCADC8D25D2D}" srcOrd="0" destOrd="0" presId="urn:microsoft.com/office/officeart/2005/8/layout/hierarchy1"/>
    <dgm:cxn modelId="{33578927-DDB1-4FA7-A028-8CA35E73580D}" srcId="{7949B278-327D-4397-834F-D5EDD406B620}" destId="{AC1BD1F2-FB42-4E11-879B-92600B949EA0}" srcOrd="3" destOrd="0" parTransId="{CFFB1554-9737-456D-886F-EBAF37B46A6D}" sibTransId="{CB0A6996-E2D5-4331-9C19-F5B91B64DAC4}"/>
    <dgm:cxn modelId="{3A155928-87E9-49D1-8257-43A833575142}" type="presOf" srcId="{3E0D27D2-F51D-4106-92B6-92B927AD0DE7}" destId="{DE9B3955-F3CC-4CBB-9322-3900941120C1}" srcOrd="0" destOrd="0" presId="urn:microsoft.com/office/officeart/2005/8/layout/hierarchy1"/>
    <dgm:cxn modelId="{0F275029-9905-4978-A666-21D046492050}" type="presOf" srcId="{D77F41BC-06EB-4FA8-A309-C516AC973CD8}" destId="{210850AF-4222-49FB-9A21-B888A55D7DBD}" srcOrd="0" destOrd="0" presId="urn:microsoft.com/office/officeart/2005/8/layout/hierarchy1"/>
    <dgm:cxn modelId="{0C7AB529-6D85-4DD5-A8FD-5BC6CC4D1BCE}" type="presOf" srcId="{32229282-6E86-483E-B3E1-A4C058B1AD14}" destId="{B9E5D1DC-3DBF-4B8A-9B25-19FE9D09A76D}" srcOrd="0" destOrd="0" presId="urn:microsoft.com/office/officeart/2005/8/layout/hierarchy1"/>
    <dgm:cxn modelId="{A8375630-76CD-4D9A-BABC-19038F30D4B1}" srcId="{B83D19E4-96C4-46E6-BA55-6FC64250FFC0}" destId="{E170E2FB-6085-4BF6-95D0-FCA7F51CC8B7}" srcOrd="0" destOrd="0" parTransId="{777CF9B3-D309-4A36-A71C-5F2DFB5C1F65}" sibTransId="{4B32C049-DD69-424D-8560-4B58E4D9EE25}"/>
    <dgm:cxn modelId="{FA265D37-A352-4C7A-9230-C6788788D4E6}" type="presOf" srcId="{CF4DC31F-7680-46E8-9503-40427AB41CFE}" destId="{79B9E373-16ED-4BD3-A835-C0E77D4DC420}" srcOrd="0" destOrd="0" presId="urn:microsoft.com/office/officeart/2005/8/layout/hierarchy1"/>
    <dgm:cxn modelId="{D721743D-52DA-47A7-A2C3-C2AECFEE3E11}" srcId="{D77F41BC-06EB-4FA8-A309-C516AC973CD8}" destId="{D5D3B7D1-78A8-4B6D-BDC4-79105306E6DE}" srcOrd="1" destOrd="0" parTransId="{2D2336DF-FF3D-4649-8587-EA667020001D}" sibTransId="{9FC715F3-098B-4C9A-95DA-A0B339DD5E63}"/>
    <dgm:cxn modelId="{8CBDA740-B203-4771-AC64-A80AAE615E84}" type="presOf" srcId="{8D4AEF72-B69A-430E-8C0A-6DEA87C52443}" destId="{ADDE045D-861F-48AA-A717-76136FA2D1A7}" srcOrd="0" destOrd="0" presId="urn:microsoft.com/office/officeart/2005/8/layout/hierarchy1"/>
    <dgm:cxn modelId="{4A7E165E-F98C-4EAA-B8BC-9D42F548C462}" type="presOf" srcId="{D5D3B7D1-78A8-4B6D-BDC4-79105306E6DE}" destId="{392D6848-D1D4-4177-B3FD-16B76DA35A3C}" srcOrd="0" destOrd="0" presId="urn:microsoft.com/office/officeart/2005/8/layout/hierarchy1"/>
    <dgm:cxn modelId="{B0705A45-E1F8-4F6B-9FEE-D5E972B8A3D4}" type="presOf" srcId="{2D2336DF-FF3D-4649-8587-EA667020001D}" destId="{BA3192D7-9D0A-4D40-9B18-0D3C6C15C840}" srcOrd="0" destOrd="0" presId="urn:microsoft.com/office/officeart/2005/8/layout/hierarchy1"/>
    <dgm:cxn modelId="{A8791248-00D8-45E0-9C64-99EE4C9E3404}" type="presOf" srcId="{C0B4B19F-2F75-4755-B19F-F7D3917D6E93}" destId="{E0B85440-6B01-4894-BCCD-5EA499DE8AE8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3E1D6569-0772-429C-A103-6488F92011A1}" srcId="{B83D19E4-96C4-46E6-BA55-6FC64250FFC0}" destId="{BA0FA98F-EA52-4ED7-AA47-B080A64EF120}" srcOrd="3" destOrd="0" parTransId="{8D4AEF72-B69A-430E-8C0A-6DEA87C52443}" sibTransId="{2DC660E8-6B67-4D3E-A4D4-E54F158CBC38}"/>
    <dgm:cxn modelId="{F719054A-0C34-4DB8-AA00-146DC0FCF8D9}" type="presOf" srcId="{E170E2FB-6085-4BF6-95D0-FCA7F51CC8B7}" destId="{D8C70A14-846B-4AD9-84D9-722969735AE5}" srcOrd="0" destOrd="0" presId="urn:microsoft.com/office/officeart/2005/8/layout/hierarchy1"/>
    <dgm:cxn modelId="{A3E05F4B-7ED3-48F9-B883-0607FA223658}" type="presOf" srcId="{A40F15A4-CBAC-4905-85A9-0272E6DD0314}" destId="{CDAED5FE-C90C-4B4D-85EA-83F49D710C9B}" srcOrd="0" destOrd="0" presId="urn:microsoft.com/office/officeart/2005/8/layout/hierarchy1"/>
    <dgm:cxn modelId="{4A9AC550-2C01-4A26-9932-4B7EE931F6CA}" srcId="{D77F41BC-06EB-4FA8-A309-C516AC973CD8}" destId="{3E0D27D2-F51D-4106-92B6-92B927AD0DE7}" srcOrd="0" destOrd="0" parTransId="{2B5A04C6-CEDC-4395-88C3-EECACC2632E8}" sibTransId="{8FF51154-B9EA-495D-97CE-6B7744D6A348}"/>
    <dgm:cxn modelId="{25A80E51-01BD-4324-8DBE-008F5040AF44}" type="presOf" srcId="{777CF9B3-D309-4A36-A71C-5F2DFB5C1F65}" destId="{D32DCE31-BB63-40C5-8408-F68A30A5782A}" srcOrd="0" destOrd="0" presId="urn:microsoft.com/office/officeart/2005/8/layout/hierarchy1"/>
    <dgm:cxn modelId="{A1586651-E6C9-4A9D-8278-B50D6462047E}" type="presOf" srcId="{327C9C46-A288-4036-A816-75C1079092D3}" destId="{5BEFE296-9DF5-4CC7-A023-54D726245354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2876577E-825A-436C-9B89-5535F70CF02E}" srcId="{B83D19E4-96C4-46E6-BA55-6FC64250FFC0}" destId="{32229282-6E86-483E-B3E1-A4C058B1AD14}" srcOrd="2" destOrd="0" parTransId="{BC7ED3D7-2853-42AA-8F2B-D04E149404F2}" sibTransId="{92E18715-05C5-430A-AE88-9E842D8BBD5B}"/>
    <dgm:cxn modelId="{E3A9F681-461B-4CCE-AA1B-EB2AB397998F}" type="presOf" srcId="{1E10C826-2DA3-4BBE-AF3A-C025224BC7ED}" destId="{78301C96-9B4D-4365-BDC7-C43142FFEE90}" srcOrd="0" destOrd="0" presId="urn:microsoft.com/office/officeart/2005/8/layout/hierarchy1"/>
    <dgm:cxn modelId="{F9B83989-04DB-4830-81E3-A9C13DF42243}" srcId="{D77F41BC-06EB-4FA8-A309-C516AC973CD8}" destId="{9A97E064-51DB-4F6D-A209-242CC27E71DD}" srcOrd="3" destOrd="0" parTransId="{FA6DBD61-07D2-4B2E-B957-FB2786803CFF}" sibTransId="{2F96ED9F-05AC-4CF1-8ED5-8D52D7D149A7}"/>
    <dgm:cxn modelId="{7E3D6D89-E11E-4361-96CD-D26C32ABA4F0}" type="presOf" srcId="{2B5A04C6-CEDC-4395-88C3-EECACC2632E8}" destId="{E1F64556-BDDE-4A01-9F65-C2550912E8C1}" srcOrd="0" destOrd="0" presId="urn:microsoft.com/office/officeart/2005/8/layout/hierarchy1"/>
    <dgm:cxn modelId="{B2E2EB9E-67B0-42ED-8207-2BB19E19B40F}" type="presOf" srcId="{DD717B14-9553-4217-910D-DF64E9193446}" destId="{7206B291-F31F-4923-9E4A-50A0ED8C3021}" srcOrd="0" destOrd="0" presId="urn:microsoft.com/office/officeart/2005/8/layout/hierarchy1"/>
    <dgm:cxn modelId="{E1B725AE-19CB-415F-890B-223E53B4E172}" type="presOf" srcId="{1FF3D7FA-7CC1-481E-97F5-6810ADDC1C1D}" destId="{91624D8C-4374-45D7-A7EB-B6B7594C0E03}" srcOrd="0" destOrd="0" presId="urn:microsoft.com/office/officeart/2005/8/layout/hierarchy1"/>
    <dgm:cxn modelId="{9D5AE7AE-2991-4C28-9AE5-F0722C59FAE0}" type="presOf" srcId="{AC1BD1F2-FB42-4E11-879B-92600B949EA0}" destId="{D9C9372B-6FBD-41A3-B90C-BA6728A25379}" srcOrd="0" destOrd="0" presId="urn:microsoft.com/office/officeart/2005/8/layout/hierarchy1"/>
    <dgm:cxn modelId="{9ABC86BA-5874-4A70-BD95-A11886A44E63}" srcId="{7949B278-327D-4397-834F-D5EDD406B620}" destId="{1E10C826-2DA3-4BBE-AF3A-C025224BC7ED}" srcOrd="1" destOrd="0" parTransId="{DD717B14-9553-4217-910D-DF64E9193446}" sibTransId="{4E2FBA64-DD72-40AB-89CC-AAE0C9EB61B2}"/>
    <dgm:cxn modelId="{C697A1BD-D42C-4BCA-BC77-E739692A718A}" type="presOf" srcId="{BA0FA98F-EA52-4ED7-AA47-B080A64EF120}" destId="{4F841E49-A191-40C4-9AC1-CA833B242C28}" srcOrd="0" destOrd="0" presId="urn:microsoft.com/office/officeart/2005/8/layout/hierarchy1"/>
    <dgm:cxn modelId="{7F1B80C0-BA1F-465E-ABB9-0ECB66A5ECF9}" srcId="{7949B278-327D-4397-834F-D5EDD406B620}" destId="{AC170078-8791-45C5-9B68-700D94112B43}" srcOrd="2" destOrd="0" parTransId="{81091705-DDCD-4CA9-9C67-3B4C95EF620D}" sibTransId="{D5B831FE-9E3D-4BA0-98DD-A26F424F1ECF}"/>
    <dgm:cxn modelId="{5B2F6CC5-C5C4-47C0-9877-9D24516C265B}" type="presOf" srcId="{FA6DBD61-07D2-4B2E-B957-FB2786803CFF}" destId="{ED4F9C3C-34C5-45F0-9C63-0888C87F7CF5}" srcOrd="0" destOrd="0" presId="urn:microsoft.com/office/officeart/2005/8/layout/hierarchy1"/>
    <dgm:cxn modelId="{3762C1C5-FC88-4D54-B004-32B395631543}" type="presOf" srcId="{81091705-DDCD-4CA9-9C67-3B4C95EF620D}" destId="{862693E5-F021-4701-91BB-D7F6CECB84D6}" srcOrd="0" destOrd="0" presId="urn:microsoft.com/office/officeart/2005/8/layout/hierarchy1"/>
    <dgm:cxn modelId="{693406C7-332B-4594-9E09-E8CA24D86A09}" type="presOf" srcId="{7949B278-327D-4397-834F-D5EDD406B620}" destId="{21BC3B40-0F38-4F3D-BA57-EDBB3C0C17E6}" srcOrd="0" destOrd="0" presId="urn:microsoft.com/office/officeart/2005/8/layout/hierarchy1"/>
    <dgm:cxn modelId="{3345D4D2-3224-4932-8F1A-34052C2390E4}" srcId="{95ED0C0F-59BC-4F76-93F4-064440EC544E}" destId="{7949B278-327D-4397-834F-D5EDD406B620}" srcOrd="2" destOrd="0" parTransId="{327C9C46-A288-4036-A816-75C1079092D3}" sibTransId="{5B3DE851-DA8D-44E9-BAF8-2EF223629FEA}"/>
    <dgm:cxn modelId="{17EE5CD3-A56A-4D73-B300-CF11816992EF}" srcId="{7949B278-327D-4397-834F-D5EDD406B620}" destId="{435340D2-014C-448D-A48E-0E2C52112385}" srcOrd="0" destOrd="0" parTransId="{C0B4B19F-2F75-4755-B19F-F7D3917D6E93}" sibTransId="{BA902E26-A396-498E-96B6-5A9DCFB8A3B0}"/>
    <dgm:cxn modelId="{7647D6E3-701E-4644-9871-78F47B41E58F}" type="presOf" srcId="{CFFB1554-9737-456D-886F-EBAF37B46A6D}" destId="{F5D1DE6E-578C-4B22-858A-5B16ED44DF21}" srcOrd="0" destOrd="0" presId="urn:microsoft.com/office/officeart/2005/8/layout/hierarchy1"/>
    <dgm:cxn modelId="{281BB9E4-2166-4D86-AF51-959246577BC2}" type="presOf" srcId="{8B802183-B39B-4736-8550-7983275C7A93}" destId="{E23D42A2-1231-438D-B010-92D23B08545A}" srcOrd="0" destOrd="0" presId="urn:microsoft.com/office/officeart/2005/8/layout/hierarchy1"/>
    <dgm:cxn modelId="{47E5B1EB-8662-4761-91F9-9D729461A97F}" srcId="{D77F41BC-06EB-4FA8-A309-C516AC973CD8}" destId="{1ED2AE2E-A670-4B0E-87EA-4B26FBD3D19E}" srcOrd="2" destOrd="0" parTransId="{CF4DC31F-7680-46E8-9503-40427AB41CFE}" sibTransId="{86F475B4-4229-451D-9AB0-AAA13E064486}"/>
    <dgm:cxn modelId="{1ABA77F2-54DC-4E9B-BDEB-B47023EA2B2B}" type="presOf" srcId="{95ED0C0F-59BC-4F76-93F4-064440EC544E}" destId="{83D0FB56-5667-44B6-81ED-9EBFF2D87261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40EBBFF8-DC4B-47C4-8827-2D14C3BAD3B4}" type="presOf" srcId="{E8E41502-9FAF-4B74-ABEC-8CDFCFCF4388}" destId="{E524927E-54EA-4CA9-9E5C-A44D24C326B2}" srcOrd="0" destOrd="0" presId="urn:microsoft.com/office/officeart/2005/8/layout/hierarchy1"/>
    <dgm:cxn modelId="{ED3B8EFC-3786-47C3-B823-619A5B1EBB53}" type="presOf" srcId="{BC7ED3D7-2853-42AA-8F2B-D04E149404F2}" destId="{A25F7F6B-4B06-43F2-BD4F-30448018D424}" srcOrd="0" destOrd="0" presId="urn:microsoft.com/office/officeart/2005/8/layout/hierarchy1"/>
    <dgm:cxn modelId="{EB916201-7EB3-426E-9483-D1A4186AE39B}" type="presParOf" srcId="{91624D8C-4374-45D7-A7EB-B6B7594C0E03}" destId="{CAD81010-EA40-4728-90E2-09B0A1A65A2A}" srcOrd="0" destOrd="0" presId="urn:microsoft.com/office/officeart/2005/8/layout/hierarchy1"/>
    <dgm:cxn modelId="{3DA9E151-5605-4896-B88D-EBFCB0084860}" type="presParOf" srcId="{CAD81010-EA40-4728-90E2-09B0A1A65A2A}" destId="{4E35D99D-2737-44D1-A76C-8E764FB70D6D}" srcOrd="0" destOrd="0" presId="urn:microsoft.com/office/officeart/2005/8/layout/hierarchy1"/>
    <dgm:cxn modelId="{328929A9-46C6-4F95-809B-34EC73DEC32D}" type="presParOf" srcId="{4E35D99D-2737-44D1-A76C-8E764FB70D6D}" destId="{8ADA6F17-BC34-4610-A7D2-F6B382619960}" srcOrd="0" destOrd="0" presId="urn:microsoft.com/office/officeart/2005/8/layout/hierarchy1"/>
    <dgm:cxn modelId="{9D285DCB-6DEF-4AD2-A46C-8FBB959E6B7B}" type="presParOf" srcId="{4E35D99D-2737-44D1-A76C-8E764FB70D6D}" destId="{83D0FB56-5667-44B6-81ED-9EBFF2D87261}" srcOrd="1" destOrd="0" presId="urn:microsoft.com/office/officeart/2005/8/layout/hierarchy1"/>
    <dgm:cxn modelId="{36FC4540-640F-4E8D-B585-5A82ED6C09C5}" type="presParOf" srcId="{CAD81010-EA40-4728-90E2-09B0A1A65A2A}" destId="{E23B822F-B719-4A61-9434-E529F8589106}" srcOrd="1" destOrd="0" presId="urn:microsoft.com/office/officeart/2005/8/layout/hierarchy1"/>
    <dgm:cxn modelId="{53BEE6F3-8AE8-4F16-B545-7200742AC62B}" type="presParOf" srcId="{E23B822F-B719-4A61-9434-E529F8589106}" destId="{D413B998-DB6A-4A8B-8E94-4D590F5F57E0}" srcOrd="0" destOrd="0" presId="urn:microsoft.com/office/officeart/2005/8/layout/hierarchy1"/>
    <dgm:cxn modelId="{0A5A958C-5872-4EC3-8322-BD3DEDA84FE8}" type="presParOf" srcId="{E23B822F-B719-4A61-9434-E529F8589106}" destId="{A10C895F-537B-4812-81FA-3EA0E7D88C81}" srcOrd="1" destOrd="0" presId="urn:microsoft.com/office/officeart/2005/8/layout/hierarchy1"/>
    <dgm:cxn modelId="{9BBA43BB-F97B-4CAE-9FE3-1510314857FF}" type="presParOf" srcId="{A10C895F-537B-4812-81FA-3EA0E7D88C81}" destId="{499DCF25-E967-492F-AFCD-C2DA7A176654}" srcOrd="0" destOrd="0" presId="urn:microsoft.com/office/officeart/2005/8/layout/hierarchy1"/>
    <dgm:cxn modelId="{E6636BF7-C461-4641-969C-C5BF270BC1D0}" type="presParOf" srcId="{499DCF25-E967-492F-AFCD-C2DA7A176654}" destId="{2800DA6C-A250-49E5-A896-D15BC300534B}" srcOrd="0" destOrd="0" presId="urn:microsoft.com/office/officeart/2005/8/layout/hierarchy1"/>
    <dgm:cxn modelId="{0A0D9FB3-93EE-4389-85E7-DF1D02868A96}" type="presParOf" srcId="{499DCF25-E967-492F-AFCD-C2DA7A176654}" destId="{DA17AC98-0F2D-4AF8-B9ED-FCADC8D25D2D}" srcOrd="1" destOrd="0" presId="urn:microsoft.com/office/officeart/2005/8/layout/hierarchy1"/>
    <dgm:cxn modelId="{12E5E0B7-AEAD-4B66-BC4F-8B5F9A5B1206}" type="presParOf" srcId="{A10C895F-537B-4812-81FA-3EA0E7D88C81}" destId="{67B23DC9-93BB-40C6-87ED-2774ED414A2E}" srcOrd="1" destOrd="0" presId="urn:microsoft.com/office/officeart/2005/8/layout/hierarchy1"/>
    <dgm:cxn modelId="{4B2BFA50-73C8-481A-830B-61B1983F2E32}" type="presParOf" srcId="{67B23DC9-93BB-40C6-87ED-2774ED414A2E}" destId="{D32DCE31-BB63-40C5-8408-F68A30A5782A}" srcOrd="0" destOrd="0" presId="urn:microsoft.com/office/officeart/2005/8/layout/hierarchy1"/>
    <dgm:cxn modelId="{53E71E1C-D438-4D5A-B0EC-7D7C41FED859}" type="presParOf" srcId="{67B23DC9-93BB-40C6-87ED-2774ED414A2E}" destId="{EE60B615-0B33-4594-BABF-58DC9BFF95DA}" srcOrd="1" destOrd="0" presId="urn:microsoft.com/office/officeart/2005/8/layout/hierarchy1"/>
    <dgm:cxn modelId="{DD4A4429-625C-4AEE-8F30-5C52B75E5A77}" type="presParOf" srcId="{EE60B615-0B33-4594-BABF-58DC9BFF95DA}" destId="{BEDB32F0-FA5C-415D-8656-A35E2EE8B0AC}" srcOrd="0" destOrd="0" presId="urn:microsoft.com/office/officeart/2005/8/layout/hierarchy1"/>
    <dgm:cxn modelId="{F38C6690-43E4-44DF-8540-1383A6DB2165}" type="presParOf" srcId="{BEDB32F0-FA5C-415D-8656-A35E2EE8B0AC}" destId="{36F954E7-8F19-49F9-8DD3-676AADBEA6DA}" srcOrd="0" destOrd="0" presId="urn:microsoft.com/office/officeart/2005/8/layout/hierarchy1"/>
    <dgm:cxn modelId="{D20F2D61-C449-4422-9DD1-7F6F3D10EDBE}" type="presParOf" srcId="{BEDB32F0-FA5C-415D-8656-A35E2EE8B0AC}" destId="{D8C70A14-846B-4AD9-84D9-722969735AE5}" srcOrd="1" destOrd="0" presId="urn:microsoft.com/office/officeart/2005/8/layout/hierarchy1"/>
    <dgm:cxn modelId="{8339FE57-230B-48FA-8F22-3AB41C43D05A}" type="presParOf" srcId="{EE60B615-0B33-4594-BABF-58DC9BFF95DA}" destId="{0299A5BD-4DA8-4FC0-91AC-CB6EB66FD6F8}" srcOrd="1" destOrd="0" presId="urn:microsoft.com/office/officeart/2005/8/layout/hierarchy1"/>
    <dgm:cxn modelId="{A77D3EF6-F093-45B6-8C7C-C300EC88E1CD}" type="presParOf" srcId="{67B23DC9-93BB-40C6-87ED-2774ED414A2E}" destId="{E23D42A2-1231-438D-B010-92D23B08545A}" srcOrd="2" destOrd="0" presId="urn:microsoft.com/office/officeart/2005/8/layout/hierarchy1"/>
    <dgm:cxn modelId="{B5DB7022-0382-4FC9-92D3-4751BA291B06}" type="presParOf" srcId="{67B23DC9-93BB-40C6-87ED-2774ED414A2E}" destId="{9FC30C40-435C-4760-B43D-95683EF07CAE}" srcOrd="3" destOrd="0" presId="urn:microsoft.com/office/officeart/2005/8/layout/hierarchy1"/>
    <dgm:cxn modelId="{A80FFD29-3521-44DD-B582-27D9030A2147}" type="presParOf" srcId="{9FC30C40-435C-4760-B43D-95683EF07CAE}" destId="{43725FB6-F71F-4595-8B78-F039A3C13D1D}" srcOrd="0" destOrd="0" presId="urn:microsoft.com/office/officeart/2005/8/layout/hierarchy1"/>
    <dgm:cxn modelId="{DC9C9F4A-EE49-4566-948B-936DA458820E}" type="presParOf" srcId="{43725FB6-F71F-4595-8B78-F039A3C13D1D}" destId="{1E5A61D1-1401-44B6-AA7B-E6CF3110766D}" srcOrd="0" destOrd="0" presId="urn:microsoft.com/office/officeart/2005/8/layout/hierarchy1"/>
    <dgm:cxn modelId="{703BF3F2-0521-4CFD-96E4-6731FC273549}" type="presParOf" srcId="{43725FB6-F71F-4595-8B78-F039A3C13D1D}" destId="{CDAED5FE-C90C-4B4D-85EA-83F49D710C9B}" srcOrd="1" destOrd="0" presId="urn:microsoft.com/office/officeart/2005/8/layout/hierarchy1"/>
    <dgm:cxn modelId="{0F9FD379-FCF9-4BD2-A40F-2EDAC14C96E0}" type="presParOf" srcId="{9FC30C40-435C-4760-B43D-95683EF07CAE}" destId="{B2AAE465-9772-4254-B4D9-D286FEBBA867}" srcOrd="1" destOrd="0" presId="urn:microsoft.com/office/officeart/2005/8/layout/hierarchy1"/>
    <dgm:cxn modelId="{AD888886-BC13-4123-A908-696078126185}" type="presParOf" srcId="{67B23DC9-93BB-40C6-87ED-2774ED414A2E}" destId="{A25F7F6B-4B06-43F2-BD4F-30448018D424}" srcOrd="4" destOrd="0" presId="urn:microsoft.com/office/officeart/2005/8/layout/hierarchy1"/>
    <dgm:cxn modelId="{56D027F0-A985-49F8-BC2A-4E222F54CA24}" type="presParOf" srcId="{67B23DC9-93BB-40C6-87ED-2774ED414A2E}" destId="{8EDF05D8-6003-4382-8C29-98F81CCCA7C5}" srcOrd="5" destOrd="0" presId="urn:microsoft.com/office/officeart/2005/8/layout/hierarchy1"/>
    <dgm:cxn modelId="{CF7FB3AC-1C1A-41E9-A7A6-EBF55D41EDDB}" type="presParOf" srcId="{8EDF05D8-6003-4382-8C29-98F81CCCA7C5}" destId="{996E4694-B452-4113-B4BD-F54F0D592E27}" srcOrd="0" destOrd="0" presId="urn:microsoft.com/office/officeart/2005/8/layout/hierarchy1"/>
    <dgm:cxn modelId="{78BF21F3-CCC4-4EAE-A02B-00CAA81C5B59}" type="presParOf" srcId="{996E4694-B452-4113-B4BD-F54F0D592E27}" destId="{C2429527-371C-4ACB-AB82-FE2B581C91FD}" srcOrd="0" destOrd="0" presId="urn:microsoft.com/office/officeart/2005/8/layout/hierarchy1"/>
    <dgm:cxn modelId="{49123675-2888-4523-895A-F1E267830CEF}" type="presParOf" srcId="{996E4694-B452-4113-B4BD-F54F0D592E27}" destId="{B9E5D1DC-3DBF-4B8A-9B25-19FE9D09A76D}" srcOrd="1" destOrd="0" presId="urn:microsoft.com/office/officeart/2005/8/layout/hierarchy1"/>
    <dgm:cxn modelId="{E876E217-4DB8-45A4-BF32-E3332F504773}" type="presParOf" srcId="{8EDF05D8-6003-4382-8C29-98F81CCCA7C5}" destId="{857653B6-B97B-4CEC-94C4-BCA8DD69F254}" srcOrd="1" destOrd="0" presId="urn:microsoft.com/office/officeart/2005/8/layout/hierarchy1"/>
    <dgm:cxn modelId="{A750D687-9AC4-4102-A8C8-F8736EA5E302}" type="presParOf" srcId="{67B23DC9-93BB-40C6-87ED-2774ED414A2E}" destId="{ADDE045D-861F-48AA-A717-76136FA2D1A7}" srcOrd="6" destOrd="0" presId="urn:microsoft.com/office/officeart/2005/8/layout/hierarchy1"/>
    <dgm:cxn modelId="{DABF9D58-A7E6-4E15-A11C-B1E97BC5D60B}" type="presParOf" srcId="{67B23DC9-93BB-40C6-87ED-2774ED414A2E}" destId="{DFE4862B-343C-4AB1-B3B8-3B0BC3E6CB40}" srcOrd="7" destOrd="0" presId="urn:microsoft.com/office/officeart/2005/8/layout/hierarchy1"/>
    <dgm:cxn modelId="{86BB9E67-4790-4B76-ACBF-5BFE3E63BE82}" type="presParOf" srcId="{DFE4862B-343C-4AB1-B3B8-3B0BC3E6CB40}" destId="{470ABFFE-1B60-4115-A08B-B8CD4C4B93CB}" srcOrd="0" destOrd="0" presId="urn:microsoft.com/office/officeart/2005/8/layout/hierarchy1"/>
    <dgm:cxn modelId="{9A200013-B522-49FF-9F2B-B1E52ADCE49B}" type="presParOf" srcId="{470ABFFE-1B60-4115-A08B-B8CD4C4B93CB}" destId="{08A495DB-5E3D-4B24-B552-7797252AEB71}" srcOrd="0" destOrd="0" presId="urn:microsoft.com/office/officeart/2005/8/layout/hierarchy1"/>
    <dgm:cxn modelId="{1F703A36-1A22-4CD4-B4A1-B423D5597140}" type="presParOf" srcId="{470ABFFE-1B60-4115-A08B-B8CD4C4B93CB}" destId="{4F841E49-A191-40C4-9AC1-CA833B242C28}" srcOrd="1" destOrd="0" presId="urn:microsoft.com/office/officeart/2005/8/layout/hierarchy1"/>
    <dgm:cxn modelId="{F7DA494F-064B-46DD-AC58-8D1C9C57DB12}" type="presParOf" srcId="{DFE4862B-343C-4AB1-B3B8-3B0BC3E6CB40}" destId="{639DCC64-8A16-487F-856F-722DE6F2F981}" srcOrd="1" destOrd="0" presId="urn:microsoft.com/office/officeart/2005/8/layout/hierarchy1"/>
    <dgm:cxn modelId="{0990A7E5-825D-4366-9C2C-036157D3E0B6}" type="presParOf" srcId="{E23B822F-B719-4A61-9434-E529F8589106}" destId="{E524927E-54EA-4CA9-9E5C-A44D24C326B2}" srcOrd="2" destOrd="0" presId="urn:microsoft.com/office/officeart/2005/8/layout/hierarchy1"/>
    <dgm:cxn modelId="{679EE949-DCE5-45B4-9072-169021A8BA08}" type="presParOf" srcId="{E23B822F-B719-4A61-9434-E529F8589106}" destId="{0C9F7A2C-CD08-4D46-8E20-9AA7C57B2ABE}" srcOrd="3" destOrd="0" presId="urn:microsoft.com/office/officeart/2005/8/layout/hierarchy1"/>
    <dgm:cxn modelId="{AE850C51-6B42-444E-85DD-82826E94D9C5}" type="presParOf" srcId="{0C9F7A2C-CD08-4D46-8E20-9AA7C57B2ABE}" destId="{281885C5-9B45-47AB-8489-34408FF07392}" srcOrd="0" destOrd="0" presId="urn:microsoft.com/office/officeart/2005/8/layout/hierarchy1"/>
    <dgm:cxn modelId="{EEB8BA43-6F24-4F73-98DD-53AC555A62CB}" type="presParOf" srcId="{281885C5-9B45-47AB-8489-34408FF07392}" destId="{A714A08D-A981-4B17-88F2-8D4918582DC3}" srcOrd="0" destOrd="0" presId="urn:microsoft.com/office/officeart/2005/8/layout/hierarchy1"/>
    <dgm:cxn modelId="{932472C1-16D1-4A1F-B753-D96CE670B322}" type="presParOf" srcId="{281885C5-9B45-47AB-8489-34408FF07392}" destId="{210850AF-4222-49FB-9A21-B888A55D7DBD}" srcOrd="1" destOrd="0" presId="urn:microsoft.com/office/officeart/2005/8/layout/hierarchy1"/>
    <dgm:cxn modelId="{D1996914-456E-434B-AD55-879F029AF85C}" type="presParOf" srcId="{0C9F7A2C-CD08-4D46-8E20-9AA7C57B2ABE}" destId="{BD5F77A2-61BF-44C1-B328-B9CF77F0E9C6}" srcOrd="1" destOrd="0" presId="urn:microsoft.com/office/officeart/2005/8/layout/hierarchy1"/>
    <dgm:cxn modelId="{AD64B69B-780F-4C55-A0E1-909901D267F7}" type="presParOf" srcId="{BD5F77A2-61BF-44C1-B328-B9CF77F0E9C6}" destId="{E1F64556-BDDE-4A01-9F65-C2550912E8C1}" srcOrd="0" destOrd="0" presId="urn:microsoft.com/office/officeart/2005/8/layout/hierarchy1"/>
    <dgm:cxn modelId="{6248476E-A136-4C0E-A326-0F065F4289C6}" type="presParOf" srcId="{BD5F77A2-61BF-44C1-B328-B9CF77F0E9C6}" destId="{7793DB3F-08B7-4DC8-8421-A9ABA6C034C9}" srcOrd="1" destOrd="0" presId="urn:microsoft.com/office/officeart/2005/8/layout/hierarchy1"/>
    <dgm:cxn modelId="{2E555622-B944-4F9D-8CAB-5B26BB4D3291}" type="presParOf" srcId="{7793DB3F-08B7-4DC8-8421-A9ABA6C034C9}" destId="{C864D5D2-C816-464C-9471-0C23B12C8DFD}" srcOrd="0" destOrd="0" presId="urn:microsoft.com/office/officeart/2005/8/layout/hierarchy1"/>
    <dgm:cxn modelId="{9A694130-0766-4F5F-8B08-0AA6AA2B504F}" type="presParOf" srcId="{C864D5D2-C816-464C-9471-0C23B12C8DFD}" destId="{9A2BC9C7-4009-4F39-B681-3E849DABBB1A}" srcOrd="0" destOrd="0" presId="urn:microsoft.com/office/officeart/2005/8/layout/hierarchy1"/>
    <dgm:cxn modelId="{13259E06-CD04-404F-B305-E9B967C99D16}" type="presParOf" srcId="{C864D5D2-C816-464C-9471-0C23B12C8DFD}" destId="{DE9B3955-F3CC-4CBB-9322-3900941120C1}" srcOrd="1" destOrd="0" presId="urn:microsoft.com/office/officeart/2005/8/layout/hierarchy1"/>
    <dgm:cxn modelId="{BEA09A99-15CA-465D-896E-4521EBB5AC33}" type="presParOf" srcId="{7793DB3F-08B7-4DC8-8421-A9ABA6C034C9}" destId="{79043ABD-7B44-4C8D-BA79-466DE650FF3C}" srcOrd="1" destOrd="0" presId="urn:microsoft.com/office/officeart/2005/8/layout/hierarchy1"/>
    <dgm:cxn modelId="{390200DA-9893-4CF1-8C13-6480E180CD3B}" type="presParOf" srcId="{BD5F77A2-61BF-44C1-B328-B9CF77F0E9C6}" destId="{BA3192D7-9D0A-4D40-9B18-0D3C6C15C840}" srcOrd="2" destOrd="0" presId="urn:microsoft.com/office/officeart/2005/8/layout/hierarchy1"/>
    <dgm:cxn modelId="{428301A3-C349-453C-AE44-DA7D5FD0F4AD}" type="presParOf" srcId="{BD5F77A2-61BF-44C1-B328-B9CF77F0E9C6}" destId="{758EF54A-2A5E-4D8C-A7E9-66FDBE947498}" srcOrd="3" destOrd="0" presId="urn:microsoft.com/office/officeart/2005/8/layout/hierarchy1"/>
    <dgm:cxn modelId="{9865B3A2-B074-4EE7-9193-055F34EF1889}" type="presParOf" srcId="{758EF54A-2A5E-4D8C-A7E9-66FDBE947498}" destId="{4FE985E2-B047-4843-A3A7-0F36DBF86051}" srcOrd="0" destOrd="0" presId="urn:microsoft.com/office/officeart/2005/8/layout/hierarchy1"/>
    <dgm:cxn modelId="{15F88EC2-4A46-46EB-BB9F-901B9C2E622A}" type="presParOf" srcId="{4FE985E2-B047-4843-A3A7-0F36DBF86051}" destId="{AF91E466-D7A5-4856-8688-8C1026379BA5}" srcOrd="0" destOrd="0" presId="urn:microsoft.com/office/officeart/2005/8/layout/hierarchy1"/>
    <dgm:cxn modelId="{B829C824-284E-40CC-BF34-B8F0A259D8C8}" type="presParOf" srcId="{4FE985E2-B047-4843-A3A7-0F36DBF86051}" destId="{392D6848-D1D4-4177-B3FD-16B76DA35A3C}" srcOrd="1" destOrd="0" presId="urn:microsoft.com/office/officeart/2005/8/layout/hierarchy1"/>
    <dgm:cxn modelId="{72B487E5-F208-47B1-8AC0-F34C336A7FB2}" type="presParOf" srcId="{758EF54A-2A5E-4D8C-A7E9-66FDBE947498}" destId="{156D165E-5092-4DDB-8C19-74C9A37D0551}" srcOrd="1" destOrd="0" presId="urn:microsoft.com/office/officeart/2005/8/layout/hierarchy1"/>
    <dgm:cxn modelId="{34E9FC10-5104-45F1-8D93-BC1DEFB8F39D}" type="presParOf" srcId="{BD5F77A2-61BF-44C1-B328-B9CF77F0E9C6}" destId="{79B9E373-16ED-4BD3-A835-C0E77D4DC420}" srcOrd="4" destOrd="0" presId="urn:microsoft.com/office/officeart/2005/8/layout/hierarchy1"/>
    <dgm:cxn modelId="{D4149BFB-9542-4653-A9FF-4F45C01DDC04}" type="presParOf" srcId="{BD5F77A2-61BF-44C1-B328-B9CF77F0E9C6}" destId="{9A2652E4-D455-4E1E-814D-EC2D2D9B6C5A}" srcOrd="5" destOrd="0" presId="urn:microsoft.com/office/officeart/2005/8/layout/hierarchy1"/>
    <dgm:cxn modelId="{F9DB7A31-5FBD-4BEF-B981-9E0EBB24CDBD}" type="presParOf" srcId="{9A2652E4-D455-4E1E-814D-EC2D2D9B6C5A}" destId="{8160AC7D-3E93-4AF5-AEA3-AAF03DEB1BC2}" srcOrd="0" destOrd="0" presId="urn:microsoft.com/office/officeart/2005/8/layout/hierarchy1"/>
    <dgm:cxn modelId="{2645B229-6488-465C-8CAE-D5F33FE6FA0B}" type="presParOf" srcId="{8160AC7D-3E93-4AF5-AEA3-AAF03DEB1BC2}" destId="{6F8B5992-E5A8-42BB-8FFA-540F2A4E58ED}" srcOrd="0" destOrd="0" presId="urn:microsoft.com/office/officeart/2005/8/layout/hierarchy1"/>
    <dgm:cxn modelId="{A10EC454-A8B2-4C87-A973-A690A05B20FB}" type="presParOf" srcId="{8160AC7D-3E93-4AF5-AEA3-AAF03DEB1BC2}" destId="{93CA6320-152F-492D-9C3A-F036281FCB87}" srcOrd="1" destOrd="0" presId="urn:microsoft.com/office/officeart/2005/8/layout/hierarchy1"/>
    <dgm:cxn modelId="{B00F241B-6BDB-44B1-AB4A-53A06C928328}" type="presParOf" srcId="{9A2652E4-D455-4E1E-814D-EC2D2D9B6C5A}" destId="{150D6A65-EB24-4C7C-971C-AD41F3F43505}" srcOrd="1" destOrd="0" presId="urn:microsoft.com/office/officeart/2005/8/layout/hierarchy1"/>
    <dgm:cxn modelId="{119A29E5-39B6-4867-992F-2300245AA5CF}" type="presParOf" srcId="{BD5F77A2-61BF-44C1-B328-B9CF77F0E9C6}" destId="{ED4F9C3C-34C5-45F0-9C63-0888C87F7CF5}" srcOrd="6" destOrd="0" presId="urn:microsoft.com/office/officeart/2005/8/layout/hierarchy1"/>
    <dgm:cxn modelId="{2D1B2F72-3D8A-42DC-8640-FF015C004A89}" type="presParOf" srcId="{BD5F77A2-61BF-44C1-B328-B9CF77F0E9C6}" destId="{9D7190EE-1C3B-44BD-8AF8-5A6EE7A7D433}" srcOrd="7" destOrd="0" presId="urn:microsoft.com/office/officeart/2005/8/layout/hierarchy1"/>
    <dgm:cxn modelId="{BA217F6C-89DB-4A4C-A767-97F1C8AAFC06}" type="presParOf" srcId="{9D7190EE-1C3B-44BD-8AF8-5A6EE7A7D433}" destId="{00D89F62-BA95-4E6A-9424-962BC1A15915}" srcOrd="0" destOrd="0" presId="urn:microsoft.com/office/officeart/2005/8/layout/hierarchy1"/>
    <dgm:cxn modelId="{27C0422B-7532-4022-8227-D58447ACAB86}" type="presParOf" srcId="{00D89F62-BA95-4E6A-9424-962BC1A15915}" destId="{0DD68442-3771-4EE5-BFA6-91CCABFCD123}" srcOrd="0" destOrd="0" presId="urn:microsoft.com/office/officeart/2005/8/layout/hierarchy1"/>
    <dgm:cxn modelId="{76E36FC5-1EA7-403D-B3B5-D9FAF4F92F30}" type="presParOf" srcId="{00D89F62-BA95-4E6A-9424-962BC1A15915}" destId="{43633EC0-96F0-4634-A253-A8072EF74D91}" srcOrd="1" destOrd="0" presId="urn:microsoft.com/office/officeart/2005/8/layout/hierarchy1"/>
    <dgm:cxn modelId="{E25AB631-889D-4662-9A7E-219C1D01BB28}" type="presParOf" srcId="{9D7190EE-1C3B-44BD-8AF8-5A6EE7A7D433}" destId="{C7310212-4F64-4E3D-A4ED-2A45410DD7C7}" srcOrd="1" destOrd="0" presId="urn:microsoft.com/office/officeart/2005/8/layout/hierarchy1"/>
    <dgm:cxn modelId="{7B3198CF-4A28-43BD-921A-E4D960FAC5CB}" type="presParOf" srcId="{E23B822F-B719-4A61-9434-E529F8589106}" destId="{5BEFE296-9DF5-4CC7-A023-54D726245354}" srcOrd="4" destOrd="0" presId="urn:microsoft.com/office/officeart/2005/8/layout/hierarchy1"/>
    <dgm:cxn modelId="{05D3490A-FE1C-4D8B-A09A-3B2090E42749}" type="presParOf" srcId="{E23B822F-B719-4A61-9434-E529F8589106}" destId="{9DE52443-E7E5-49AC-93AF-BAF01EB3FAB3}" srcOrd="5" destOrd="0" presId="urn:microsoft.com/office/officeart/2005/8/layout/hierarchy1"/>
    <dgm:cxn modelId="{30F1DABF-8C78-4FFC-BB16-1738D42320A2}" type="presParOf" srcId="{9DE52443-E7E5-49AC-93AF-BAF01EB3FAB3}" destId="{0F102FB4-81C9-47D6-AE8A-69058C9B1BA0}" srcOrd="0" destOrd="0" presId="urn:microsoft.com/office/officeart/2005/8/layout/hierarchy1"/>
    <dgm:cxn modelId="{D9B9E2CB-98A6-4BF8-A2A0-6EF2B6220A0B}" type="presParOf" srcId="{0F102FB4-81C9-47D6-AE8A-69058C9B1BA0}" destId="{92770FDA-16DE-43F2-AC60-7B5904CB8102}" srcOrd="0" destOrd="0" presId="urn:microsoft.com/office/officeart/2005/8/layout/hierarchy1"/>
    <dgm:cxn modelId="{79FEE2BA-3A7F-46DB-8DFC-A98DB2E22A5B}" type="presParOf" srcId="{0F102FB4-81C9-47D6-AE8A-69058C9B1BA0}" destId="{21BC3B40-0F38-4F3D-BA57-EDBB3C0C17E6}" srcOrd="1" destOrd="0" presId="urn:microsoft.com/office/officeart/2005/8/layout/hierarchy1"/>
    <dgm:cxn modelId="{4EC08C68-1DE9-482D-95CD-3F7AB4E4752C}" type="presParOf" srcId="{9DE52443-E7E5-49AC-93AF-BAF01EB3FAB3}" destId="{BFCBA77E-B6B0-4BD3-9292-ADDB49EEA936}" srcOrd="1" destOrd="0" presId="urn:microsoft.com/office/officeart/2005/8/layout/hierarchy1"/>
    <dgm:cxn modelId="{29BB6FC7-395A-4DD4-8331-9C2952BE0FC6}" type="presParOf" srcId="{BFCBA77E-B6B0-4BD3-9292-ADDB49EEA936}" destId="{E0B85440-6B01-4894-BCCD-5EA499DE8AE8}" srcOrd="0" destOrd="0" presId="urn:microsoft.com/office/officeart/2005/8/layout/hierarchy1"/>
    <dgm:cxn modelId="{B3D1E5AB-152B-42AA-8181-4622EAF93733}" type="presParOf" srcId="{BFCBA77E-B6B0-4BD3-9292-ADDB49EEA936}" destId="{EE2FCDC5-9E9D-4373-B02B-A136198FE7FE}" srcOrd="1" destOrd="0" presId="urn:microsoft.com/office/officeart/2005/8/layout/hierarchy1"/>
    <dgm:cxn modelId="{8475538A-E05E-42B5-86E6-B607A90C8B46}" type="presParOf" srcId="{EE2FCDC5-9E9D-4373-B02B-A136198FE7FE}" destId="{9115F6CC-31D8-4704-87BF-B2D40E07B074}" srcOrd="0" destOrd="0" presId="urn:microsoft.com/office/officeart/2005/8/layout/hierarchy1"/>
    <dgm:cxn modelId="{EA776FF9-9497-428A-B19D-268AFAB8F110}" type="presParOf" srcId="{9115F6CC-31D8-4704-87BF-B2D40E07B074}" destId="{C7A6D525-B9BD-448C-BBCC-5BF73B9696D9}" srcOrd="0" destOrd="0" presId="urn:microsoft.com/office/officeart/2005/8/layout/hierarchy1"/>
    <dgm:cxn modelId="{A7486299-9FA9-4417-A419-AF3017C7298B}" type="presParOf" srcId="{9115F6CC-31D8-4704-87BF-B2D40E07B074}" destId="{16381604-8D5E-4815-A4BB-0C2C1D0E27A0}" srcOrd="1" destOrd="0" presId="urn:microsoft.com/office/officeart/2005/8/layout/hierarchy1"/>
    <dgm:cxn modelId="{B8495058-F25D-47C9-808A-442C648FDD0E}" type="presParOf" srcId="{EE2FCDC5-9E9D-4373-B02B-A136198FE7FE}" destId="{184A9A14-E73F-4DD8-86F2-868419DEAA52}" srcOrd="1" destOrd="0" presId="urn:microsoft.com/office/officeart/2005/8/layout/hierarchy1"/>
    <dgm:cxn modelId="{E846D7F7-8653-4D66-8203-C4B983593006}" type="presParOf" srcId="{BFCBA77E-B6B0-4BD3-9292-ADDB49EEA936}" destId="{7206B291-F31F-4923-9E4A-50A0ED8C3021}" srcOrd="2" destOrd="0" presId="urn:microsoft.com/office/officeart/2005/8/layout/hierarchy1"/>
    <dgm:cxn modelId="{8A58102A-DA3E-4125-9DE4-A814FB064564}" type="presParOf" srcId="{BFCBA77E-B6B0-4BD3-9292-ADDB49EEA936}" destId="{8B39BF01-145B-40F8-8335-A8037ABAFEFB}" srcOrd="3" destOrd="0" presId="urn:microsoft.com/office/officeart/2005/8/layout/hierarchy1"/>
    <dgm:cxn modelId="{82244FD2-A4F3-4852-935A-0A6E715FA4D4}" type="presParOf" srcId="{8B39BF01-145B-40F8-8335-A8037ABAFEFB}" destId="{D4BA2E0E-F667-457E-9510-7A7BF86C2B5F}" srcOrd="0" destOrd="0" presId="urn:microsoft.com/office/officeart/2005/8/layout/hierarchy1"/>
    <dgm:cxn modelId="{C2833ED2-C69B-4A36-9A5C-A1B4A824932D}" type="presParOf" srcId="{D4BA2E0E-F667-457E-9510-7A7BF86C2B5F}" destId="{7C9917A8-4F21-4709-8B71-888EF249FC4E}" srcOrd="0" destOrd="0" presId="urn:microsoft.com/office/officeart/2005/8/layout/hierarchy1"/>
    <dgm:cxn modelId="{3446BA15-61DB-46A2-8424-1036335D3DA1}" type="presParOf" srcId="{D4BA2E0E-F667-457E-9510-7A7BF86C2B5F}" destId="{78301C96-9B4D-4365-BDC7-C43142FFEE90}" srcOrd="1" destOrd="0" presId="urn:microsoft.com/office/officeart/2005/8/layout/hierarchy1"/>
    <dgm:cxn modelId="{CD78EF0B-9C2A-4D8A-8E9C-B08C1F1A5927}" type="presParOf" srcId="{8B39BF01-145B-40F8-8335-A8037ABAFEFB}" destId="{48D67C08-0493-4A80-A86E-EB10B5FC9525}" srcOrd="1" destOrd="0" presId="urn:microsoft.com/office/officeart/2005/8/layout/hierarchy1"/>
    <dgm:cxn modelId="{676B35A1-0947-4F6A-AC6D-70F98DC57137}" type="presParOf" srcId="{BFCBA77E-B6B0-4BD3-9292-ADDB49EEA936}" destId="{862693E5-F021-4701-91BB-D7F6CECB84D6}" srcOrd="4" destOrd="0" presId="urn:microsoft.com/office/officeart/2005/8/layout/hierarchy1"/>
    <dgm:cxn modelId="{1F2B461D-6BE0-4B3C-AAC8-7A6DF3AAB23F}" type="presParOf" srcId="{BFCBA77E-B6B0-4BD3-9292-ADDB49EEA936}" destId="{E5020E0C-E5AC-4DB3-9052-69389AA350CC}" srcOrd="5" destOrd="0" presId="urn:microsoft.com/office/officeart/2005/8/layout/hierarchy1"/>
    <dgm:cxn modelId="{76AB612E-C04E-4053-929E-8F838D9166A9}" type="presParOf" srcId="{E5020E0C-E5AC-4DB3-9052-69389AA350CC}" destId="{E9C1D854-8E9D-4CBA-9E60-B1D1CF9A4765}" srcOrd="0" destOrd="0" presId="urn:microsoft.com/office/officeart/2005/8/layout/hierarchy1"/>
    <dgm:cxn modelId="{FB8A34CE-AFB3-48C1-BB39-59F1D32787AD}" type="presParOf" srcId="{E9C1D854-8E9D-4CBA-9E60-B1D1CF9A4765}" destId="{C9779308-17FF-403D-85C7-F7EC7A4190EF}" srcOrd="0" destOrd="0" presId="urn:microsoft.com/office/officeart/2005/8/layout/hierarchy1"/>
    <dgm:cxn modelId="{451BA4A0-9ABB-49C9-B466-1D30686528C3}" type="presParOf" srcId="{E9C1D854-8E9D-4CBA-9E60-B1D1CF9A4765}" destId="{9ABF3180-26D7-4C9F-BD80-660D799748C3}" srcOrd="1" destOrd="0" presId="urn:microsoft.com/office/officeart/2005/8/layout/hierarchy1"/>
    <dgm:cxn modelId="{CB6241E7-D441-4EF5-9441-0B258876132D}" type="presParOf" srcId="{E5020E0C-E5AC-4DB3-9052-69389AA350CC}" destId="{DC0B6B1D-F5A7-4EF4-B536-D1B405C012B1}" srcOrd="1" destOrd="0" presId="urn:microsoft.com/office/officeart/2005/8/layout/hierarchy1"/>
    <dgm:cxn modelId="{4D9E76C4-A0C1-449C-B228-1CF15347B0BE}" type="presParOf" srcId="{BFCBA77E-B6B0-4BD3-9292-ADDB49EEA936}" destId="{F5D1DE6E-578C-4B22-858A-5B16ED44DF21}" srcOrd="6" destOrd="0" presId="urn:microsoft.com/office/officeart/2005/8/layout/hierarchy1"/>
    <dgm:cxn modelId="{A749948C-F226-415B-AAE5-25C50C615E1D}" type="presParOf" srcId="{BFCBA77E-B6B0-4BD3-9292-ADDB49EEA936}" destId="{4C7C2B2B-CEE3-4ADB-AD95-492A477E9FD7}" srcOrd="7" destOrd="0" presId="urn:microsoft.com/office/officeart/2005/8/layout/hierarchy1"/>
    <dgm:cxn modelId="{0A69CED3-1D2B-4DE1-9D9B-CB6C6391B409}" type="presParOf" srcId="{4C7C2B2B-CEE3-4ADB-AD95-492A477E9FD7}" destId="{856773C3-1F4B-49ED-86CB-28DD12B617A5}" srcOrd="0" destOrd="0" presId="urn:microsoft.com/office/officeart/2005/8/layout/hierarchy1"/>
    <dgm:cxn modelId="{B2F8F6E0-0AB8-4015-9F4F-DC43760586E5}" type="presParOf" srcId="{856773C3-1F4B-49ED-86CB-28DD12B617A5}" destId="{F4CC09E8-F031-4A34-994D-44E79CD6DACD}" srcOrd="0" destOrd="0" presId="urn:microsoft.com/office/officeart/2005/8/layout/hierarchy1"/>
    <dgm:cxn modelId="{E6EAC4C6-99FB-488E-AF5C-87AF80A56955}" type="presParOf" srcId="{856773C3-1F4B-49ED-86CB-28DD12B617A5}" destId="{D9C9372B-6FBD-41A3-B90C-BA6728A25379}" srcOrd="1" destOrd="0" presId="urn:microsoft.com/office/officeart/2005/8/layout/hierarchy1"/>
    <dgm:cxn modelId="{58129D70-7ECC-4DF5-80EA-212DBF405557}" type="presParOf" srcId="{4C7C2B2B-CEE3-4ADB-AD95-492A477E9FD7}" destId="{62E8F037-4E03-43A2-9077-4F38706234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F3D7FA-7CC1-481E-97F5-6810ADDC1C1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D0C0F-59BC-4F76-93F4-064440EC544E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تقسیم بندی </a:t>
          </a:r>
          <a:endParaRPr lang="en-US" dirty="0">
            <a:cs typeface="B Traffic" pitchFamily="2" charset="-78"/>
          </a:endParaRPr>
        </a:p>
      </dgm:t>
    </dgm:pt>
    <dgm:pt modelId="{9A6CDC28-7C6D-432A-8D9F-B942BA3D3495}" type="par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B29C82C-71DB-4FC4-B4C3-49260ADC72D1}" type="sibTrans" cxnId="{A8D560F5-45F5-4580-BF67-5DE1A6ED2E2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83D19E4-96C4-46E6-BA55-6FC64250FFC0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مثبت </a:t>
          </a:r>
          <a:endParaRPr lang="en-US" dirty="0">
            <a:cs typeface="B Traffic" pitchFamily="2" charset="-78"/>
          </a:endParaRPr>
        </a:p>
      </dgm:t>
    </dgm:pt>
    <dgm:pt modelId="{7F58109D-1002-4210-A337-547538513843}" type="par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6906AFE-52AB-4EAA-A82F-BC6C977211F7}" type="sibTrans" cxnId="{B0E49768-9698-43D6-B552-BF79982294F2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77F41BC-06EB-4FA8-A309-C516AC973CD8}">
      <dgm:prSet phldrT="[Text]"/>
      <dgm:spPr/>
      <dgm:t>
        <a:bodyPr/>
        <a:lstStyle/>
        <a:p>
          <a:r>
            <a:rPr lang="fa-IR" dirty="0">
              <a:cs typeface="B Traffic" pitchFamily="2" charset="-78"/>
            </a:rPr>
            <a:t>بی تفاوتی </a:t>
          </a:r>
          <a:endParaRPr lang="en-US" dirty="0">
            <a:cs typeface="B Traffic" pitchFamily="2" charset="-78"/>
          </a:endParaRPr>
        </a:p>
      </dgm:t>
    </dgm:pt>
    <dgm:pt modelId="{E8E41502-9FAF-4B74-ABEC-8CDFCFCF4388}" type="par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AE58CC0B-815E-4950-9986-5D4EF92F4769}" type="sibTrans" cxnId="{D45DB253-1F94-4606-BF94-00BBDE6A090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600C3EA9-2E59-4520-9CAC-4A9875A0BBB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صفر </a:t>
          </a:r>
          <a:endParaRPr lang="en-US" dirty="0">
            <a:cs typeface="B Traffic" pitchFamily="2" charset="-78"/>
          </a:endParaRPr>
        </a:p>
      </dgm:t>
    </dgm:pt>
    <dgm:pt modelId="{34F5A75B-3864-43E1-89CA-2BE461F7468D}" type="par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0AC95EE-C77E-455C-87F5-A8B855276FF5}" type="sibTrans" cxnId="{00A58339-80A1-481E-A4C1-597FA7DB7668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4E2E89E0-6AED-4259-8ED0-EF65927D99A8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AC9C82F6-A41C-471A-83B3-519E6E9ADF34}" type="parTrans" cxnId="{E3E28FF1-DF3F-477C-A5A1-3B440F98B01E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6588AEB-C7BA-4235-9361-F0A6AF4B10CB}" type="sibTrans" cxnId="{E3E28FF1-DF3F-477C-A5A1-3B440F98B01E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6C1EBA2-5747-40A6-A0E4-758388AB9DF0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9E22996C-1BC8-49BE-AE1F-34E71D68C76B}" type="parTrans" cxnId="{4ADB6460-F9D8-43F3-BF99-F5F11C7B4F36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4860C0E-C161-4F82-ABC8-A4A2B7245E40}" type="sibTrans" cxnId="{4ADB6460-F9D8-43F3-BF99-F5F11C7B4F36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7A7D9B19-1F2D-43D4-AB35-F05FEBC56B8C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55458525-BF27-4872-A756-A1BA03779A76}" type="parTrans" cxnId="{3DF29230-AC53-4AE2-B1FB-CB1022295A3F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E0D79182-8EEC-4E12-8E31-81D35E9D068D}" type="sibTrans" cxnId="{3DF29230-AC53-4AE2-B1FB-CB1022295A3F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C5927700-7776-4E96-8543-7F8961270F8B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معمولی </a:t>
          </a:r>
          <a:endParaRPr lang="en-US" dirty="0">
            <a:cs typeface="B Traffic" pitchFamily="2" charset="-78"/>
          </a:endParaRPr>
        </a:p>
      </dgm:t>
    </dgm:pt>
    <dgm:pt modelId="{5BE8E12B-14E2-4D78-80F5-0558BD56849F}" type="parTrans" cxnId="{E9497D5B-D13B-494E-A989-6A99920AC4A1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50E1E2A3-584F-4AB2-B981-F9B50EBBD5A0}" type="sibTrans" cxnId="{E9497D5B-D13B-494E-A989-6A99920AC4A1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E7286312-46E2-4374-A0CD-DA123A74F7C1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برابر با رقبا </a:t>
          </a:r>
          <a:endParaRPr lang="en-US" dirty="0">
            <a:cs typeface="B Traffic" pitchFamily="2" charset="-78"/>
          </a:endParaRPr>
        </a:p>
      </dgm:t>
    </dgm:pt>
    <dgm:pt modelId="{4263598D-4570-4747-AD92-63BB75A7DE1A}" type="parTrans" cxnId="{0198D14C-C055-4390-BE69-9E00C530365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03C2C85B-5361-4852-889F-8D6C6087041D}" type="sibTrans" cxnId="{0198D14C-C055-4390-BE69-9E00C530365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14FF43B-DFCC-43F6-BD86-AEC0F68B1684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رقابتی </a:t>
          </a:r>
          <a:endParaRPr lang="en-US" dirty="0">
            <a:cs typeface="B Traffic" pitchFamily="2" charset="-78"/>
          </a:endParaRPr>
        </a:p>
      </dgm:t>
    </dgm:pt>
    <dgm:pt modelId="{AD18BDE0-D7A5-4F01-87C0-43EB81611C41}" type="parTrans" cxnId="{199F633C-D36C-4B6C-88DD-F235C5AC2E19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AF51F34-25FB-4659-BF86-AA9A7787DFA5}" type="sibTrans" cxnId="{199F633C-D36C-4B6C-88DD-F235C5AC2E19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0B60768E-1714-413E-B060-783F7ECD54DA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EB70690F-E85F-41C5-89DB-83AC6D9DE57A}" type="parTrans" cxnId="{A743665A-2385-4326-AC13-4C9B0209F811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8C3BFDE6-14B2-422C-8BFB-906B06F89C3C}" type="sibTrans" cxnId="{A743665A-2385-4326-AC13-4C9B0209F811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BA135C64-E77F-441A-9970-3BD9743E6E96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D014C3F4-7087-44EC-801A-0662B0BD903F}" type="parTrans" cxnId="{009AF06D-7CD8-4286-B306-323D81D6AC0B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8A1BCBDF-9475-4498-871C-0347AC7B633B}" type="sibTrans" cxnId="{009AF06D-7CD8-4286-B306-323D81D6AC0B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C108859F-EC3F-4F0A-9029-43DD60D01E8D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یکسان </a:t>
          </a:r>
          <a:endParaRPr lang="en-US" dirty="0">
            <a:cs typeface="B Traffic" pitchFamily="2" charset="-78"/>
          </a:endParaRPr>
        </a:p>
      </dgm:t>
    </dgm:pt>
    <dgm:pt modelId="{BAED0759-075C-48C5-B62A-FD9D5CD1D243}" type="parTrans" cxnId="{D5213898-39B2-4D43-9E6D-423C13F0272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3F3FBAF0-767F-413E-BCB6-D91EAD0A199D}" type="sibTrans" cxnId="{D5213898-39B2-4D43-9E6D-423C13F0272D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6577BA4E-F93A-408B-AEC5-95E2B0066C55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عادی</a:t>
          </a:r>
          <a:endParaRPr lang="en-US" dirty="0">
            <a:cs typeface="B Traffic" pitchFamily="2" charset="-78"/>
          </a:endParaRPr>
        </a:p>
      </dgm:t>
    </dgm:pt>
    <dgm:pt modelId="{633FC072-5CB6-4E7E-B7C1-A10F1745052B}" type="parTrans" cxnId="{9C491DE1-3D8E-4ABC-837C-7930EC8C32FB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5CDBF641-B5AE-4740-BA52-B673C7232489}" type="sibTrans" cxnId="{9C491DE1-3D8E-4ABC-837C-7930EC8C32FB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43EEEAA6-AF1C-4B36-A69D-A0D25135B032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کارایی عملیات </a:t>
          </a:r>
          <a:endParaRPr lang="en-US" dirty="0">
            <a:cs typeface="B Traffic" pitchFamily="2" charset="-78"/>
          </a:endParaRPr>
        </a:p>
      </dgm:t>
    </dgm:pt>
    <dgm:pt modelId="{CC49B3A5-900E-4257-9D90-9A6AC105A14A}" type="parTrans" cxnId="{70C7AE70-7A68-45A5-B815-A92DD4D1AABE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D0DBD366-A1C2-4884-BB42-757EEF24C971}" type="sibTrans" cxnId="{70C7AE70-7A68-45A5-B815-A92DD4D1AABE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8E1DF235-90A5-4A95-A9CB-A2DD07FE231D}">
      <dgm:prSet/>
      <dgm:spPr/>
      <dgm:t>
        <a:bodyPr/>
        <a:lstStyle/>
        <a:p>
          <a:r>
            <a:rPr lang="fa-IR" dirty="0">
              <a:cs typeface="B Traffic" pitchFamily="2" charset="-78"/>
            </a:rPr>
            <a:t>به موقع </a:t>
          </a:r>
          <a:endParaRPr lang="en-US" dirty="0">
            <a:cs typeface="B Traffic" pitchFamily="2" charset="-78"/>
          </a:endParaRPr>
        </a:p>
      </dgm:t>
    </dgm:pt>
    <dgm:pt modelId="{116F1E25-4E32-42C2-8DDD-082098C44263}" type="parTrans" cxnId="{56FF07B7-BA73-42BE-8D5E-B379490E7029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1CCD64F6-19E9-4ADC-BA22-ABDBAE3F869B}" type="sibTrans" cxnId="{56FF07B7-BA73-42BE-8D5E-B379490E7029}">
      <dgm:prSet/>
      <dgm:spPr/>
      <dgm:t>
        <a:bodyPr/>
        <a:lstStyle/>
        <a:p>
          <a:endParaRPr lang="en-US">
            <a:cs typeface="B Traffic" pitchFamily="2" charset="-78"/>
          </a:endParaRPr>
        </a:p>
      </dgm:t>
    </dgm:pt>
    <dgm:pt modelId="{91624D8C-4374-45D7-A7EB-B6B7594C0E03}" type="pres">
      <dgm:prSet presAssocID="{1FF3D7FA-7CC1-481E-97F5-6810ADDC1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81010-EA40-4728-90E2-09B0A1A65A2A}" type="pres">
      <dgm:prSet presAssocID="{95ED0C0F-59BC-4F76-93F4-064440EC544E}" presName="hierRoot1" presStyleCnt="0"/>
      <dgm:spPr/>
    </dgm:pt>
    <dgm:pt modelId="{4E35D99D-2737-44D1-A76C-8E764FB70D6D}" type="pres">
      <dgm:prSet presAssocID="{95ED0C0F-59BC-4F76-93F4-064440EC544E}" presName="composite" presStyleCnt="0"/>
      <dgm:spPr/>
    </dgm:pt>
    <dgm:pt modelId="{8ADA6F17-BC34-4610-A7D2-F6B382619960}" type="pres">
      <dgm:prSet presAssocID="{95ED0C0F-59BC-4F76-93F4-064440EC544E}" presName="background" presStyleLbl="node0" presStyleIdx="0" presStyleCnt="1"/>
      <dgm:spPr/>
    </dgm:pt>
    <dgm:pt modelId="{83D0FB56-5667-44B6-81ED-9EBFF2D87261}" type="pres">
      <dgm:prSet presAssocID="{95ED0C0F-59BC-4F76-93F4-064440EC544E}" presName="text" presStyleLbl="fgAcc0" presStyleIdx="0" presStyleCnt="1" custLinFactNeighborY="-29170">
        <dgm:presLayoutVars>
          <dgm:chPref val="3"/>
        </dgm:presLayoutVars>
      </dgm:prSet>
      <dgm:spPr/>
    </dgm:pt>
    <dgm:pt modelId="{E23B822F-B719-4A61-9434-E529F8589106}" type="pres">
      <dgm:prSet presAssocID="{95ED0C0F-59BC-4F76-93F4-064440EC544E}" presName="hierChild2" presStyleCnt="0"/>
      <dgm:spPr/>
    </dgm:pt>
    <dgm:pt modelId="{D413B998-DB6A-4A8B-8E94-4D590F5F57E0}" type="pres">
      <dgm:prSet presAssocID="{7F58109D-1002-4210-A337-547538513843}" presName="Name10" presStyleLbl="parChTrans1D2" presStyleIdx="0" presStyleCnt="3"/>
      <dgm:spPr/>
    </dgm:pt>
    <dgm:pt modelId="{A10C895F-537B-4812-81FA-3EA0E7D88C81}" type="pres">
      <dgm:prSet presAssocID="{B83D19E4-96C4-46E6-BA55-6FC64250FFC0}" presName="hierRoot2" presStyleCnt="0"/>
      <dgm:spPr/>
    </dgm:pt>
    <dgm:pt modelId="{499DCF25-E967-492F-AFCD-C2DA7A176654}" type="pres">
      <dgm:prSet presAssocID="{B83D19E4-96C4-46E6-BA55-6FC64250FFC0}" presName="composite2" presStyleCnt="0"/>
      <dgm:spPr/>
    </dgm:pt>
    <dgm:pt modelId="{2800DA6C-A250-49E5-A896-D15BC300534B}" type="pres">
      <dgm:prSet presAssocID="{B83D19E4-96C4-46E6-BA55-6FC64250FFC0}" presName="background2" presStyleLbl="node2" presStyleIdx="0" presStyleCnt="3"/>
      <dgm:spPr/>
    </dgm:pt>
    <dgm:pt modelId="{DA17AC98-0F2D-4AF8-B9ED-FCADC8D25D2D}" type="pres">
      <dgm:prSet presAssocID="{B83D19E4-96C4-46E6-BA55-6FC64250FFC0}" presName="text2" presStyleLbl="fgAcc2" presStyleIdx="0" presStyleCnt="3" custLinFactX="-43846" custLinFactNeighborX="-100000">
        <dgm:presLayoutVars>
          <dgm:chPref val="3"/>
        </dgm:presLayoutVars>
      </dgm:prSet>
      <dgm:spPr/>
    </dgm:pt>
    <dgm:pt modelId="{67B23DC9-93BB-40C6-87ED-2774ED414A2E}" type="pres">
      <dgm:prSet presAssocID="{B83D19E4-96C4-46E6-BA55-6FC64250FFC0}" presName="hierChild3" presStyleCnt="0"/>
      <dgm:spPr/>
    </dgm:pt>
    <dgm:pt modelId="{5F04B9C8-7EAC-4871-A472-909F3822FD62}" type="pres">
      <dgm:prSet presAssocID="{AC9C82F6-A41C-471A-83B3-519E6E9ADF34}" presName="Name17" presStyleLbl="parChTrans1D3" presStyleIdx="0" presStyleCnt="3"/>
      <dgm:spPr/>
    </dgm:pt>
    <dgm:pt modelId="{1A73AB3D-5673-4B27-B47A-04E0C3E03320}" type="pres">
      <dgm:prSet presAssocID="{4E2E89E0-6AED-4259-8ED0-EF65927D99A8}" presName="hierRoot3" presStyleCnt="0"/>
      <dgm:spPr/>
    </dgm:pt>
    <dgm:pt modelId="{4F0C770D-FC76-41B8-ACEF-9D250AF45802}" type="pres">
      <dgm:prSet presAssocID="{4E2E89E0-6AED-4259-8ED0-EF65927D99A8}" presName="composite3" presStyleCnt="0"/>
      <dgm:spPr/>
    </dgm:pt>
    <dgm:pt modelId="{54ED5648-D138-4628-879E-829BFD136DEE}" type="pres">
      <dgm:prSet presAssocID="{4E2E89E0-6AED-4259-8ED0-EF65927D99A8}" presName="background3" presStyleLbl="node3" presStyleIdx="0" presStyleCnt="3"/>
      <dgm:spPr/>
    </dgm:pt>
    <dgm:pt modelId="{62E8109F-F3CB-4479-81A0-642FBDA57E34}" type="pres">
      <dgm:prSet presAssocID="{4E2E89E0-6AED-4259-8ED0-EF65927D99A8}" presName="text3" presStyleLbl="fgAcc3" presStyleIdx="0" presStyleCnt="3" custLinFactX="-43616" custLinFactNeighborX="-100000" custLinFactNeighborY="-4449">
        <dgm:presLayoutVars>
          <dgm:chPref val="3"/>
        </dgm:presLayoutVars>
      </dgm:prSet>
      <dgm:spPr/>
    </dgm:pt>
    <dgm:pt modelId="{A6ABE962-FB95-4311-ABA4-FEBB03834B1D}" type="pres">
      <dgm:prSet presAssocID="{4E2E89E0-6AED-4259-8ED0-EF65927D99A8}" presName="hierChild4" presStyleCnt="0"/>
      <dgm:spPr/>
    </dgm:pt>
    <dgm:pt modelId="{A9BA945C-6516-462E-AAA8-FB46CEA9AA37}" type="pres">
      <dgm:prSet presAssocID="{5BE8E12B-14E2-4D78-80F5-0558BD56849F}" presName="Name23" presStyleLbl="parChTrans1D4" presStyleIdx="0" presStyleCnt="9"/>
      <dgm:spPr/>
    </dgm:pt>
    <dgm:pt modelId="{5A7F5199-11AB-41A7-BCE0-B22036F72733}" type="pres">
      <dgm:prSet presAssocID="{C5927700-7776-4E96-8543-7F8961270F8B}" presName="hierRoot4" presStyleCnt="0"/>
      <dgm:spPr/>
    </dgm:pt>
    <dgm:pt modelId="{393487CB-C4F8-4E01-9EA0-1DD3A69851D8}" type="pres">
      <dgm:prSet presAssocID="{C5927700-7776-4E96-8543-7F8961270F8B}" presName="composite4" presStyleCnt="0"/>
      <dgm:spPr/>
    </dgm:pt>
    <dgm:pt modelId="{81112AA3-BAEA-4344-AE39-0028E16F729E}" type="pres">
      <dgm:prSet presAssocID="{C5927700-7776-4E96-8543-7F8961270F8B}" presName="background4" presStyleLbl="node4" presStyleIdx="0" presStyleCnt="9"/>
      <dgm:spPr/>
    </dgm:pt>
    <dgm:pt modelId="{D50E75EA-EB11-4D26-97D8-044CC1872870}" type="pres">
      <dgm:prSet presAssocID="{C5927700-7776-4E96-8543-7F8961270F8B}" presName="text4" presStyleLbl="fgAcc4" presStyleIdx="0" presStyleCnt="9" custLinFactX="-39749" custLinFactNeighborX="-100000" custLinFactNeighborY="-4757">
        <dgm:presLayoutVars>
          <dgm:chPref val="3"/>
        </dgm:presLayoutVars>
      </dgm:prSet>
      <dgm:spPr/>
    </dgm:pt>
    <dgm:pt modelId="{5FA5D7F5-1E6E-4FEF-926E-0CA05624C9F2}" type="pres">
      <dgm:prSet presAssocID="{C5927700-7776-4E96-8543-7F8961270F8B}" presName="hierChild5" presStyleCnt="0"/>
      <dgm:spPr/>
    </dgm:pt>
    <dgm:pt modelId="{01ECC749-DDC4-439A-ADF7-BABAF5B8A6A9}" type="pres">
      <dgm:prSet presAssocID="{EB70690F-E85F-41C5-89DB-83AC6D9DE57A}" presName="Name23" presStyleLbl="parChTrans1D4" presStyleIdx="1" presStyleCnt="9"/>
      <dgm:spPr/>
    </dgm:pt>
    <dgm:pt modelId="{E52433DA-CCD8-4661-ACE6-829A62377AE0}" type="pres">
      <dgm:prSet presAssocID="{0B60768E-1714-413E-B060-783F7ECD54DA}" presName="hierRoot4" presStyleCnt="0"/>
      <dgm:spPr/>
    </dgm:pt>
    <dgm:pt modelId="{B2F06C57-3163-4F98-B107-C3CE0A4B0D5B}" type="pres">
      <dgm:prSet presAssocID="{0B60768E-1714-413E-B060-783F7ECD54DA}" presName="composite4" presStyleCnt="0"/>
      <dgm:spPr/>
    </dgm:pt>
    <dgm:pt modelId="{93EE02DB-DE29-47C6-8470-F2B2EFAC927A}" type="pres">
      <dgm:prSet presAssocID="{0B60768E-1714-413E-B060-783F7ECD54DA}" presName="background4" presStyleLbl="node4" presStyleIdx="1" presStyleCnt="9"/>
      <dgm:spPr/>
    </dgm:pt>
    <dgm:pt modelId="{FA4F2005-4D11-4AC7-9729-F5F1FCAE1029}" type="pres">
      <dgm:prSet presAssocID="{0B60768E-1714-413E-B060-783F7ECD54DA}" presName="text4" presStyleLbl="fgAcc4" presStyleIdx="1" presStyleCnt="9" custLinFactX="-43846" custLinFactY="27217" custLinFactNeighborX="-100000" custLinFactNeighborY="100000">
        <dgm:presLayoutVars>
          <dgm:chPref val="3"/>
        </dgm:presLayoutVars>
      </dgm:prSet>
      <dgm:spPr/>
    </dgm:pt>
    <dgm:pt modelId="{68CADEEB-FB82-4CD1-9C9F-70D27F4F6CEC}" type="pres">
      <dgm:prSet presAssocID="{0B60768E-1714-413E-B060-783F7ECD54DA}" presName="hierChild5" presStyleCnt="0"/>
      <dgm:spPr/>
    </dgm:pt>
    <dgm:pt modelId="{E6CEE6E3-01FF-4028-BFAD-EAC3BC4DE1F2}" type="pres">
      <dgm:prSet presAssocID="{633FC072-5CB6-4E7E-B7C1-A10F1745052B}" presName="Name23" presStyleLbl="parChTrans1D4" presStyleIdx="2" presStyleCnt="9"/>
      <dgm:spPr/>
    </dgm:pt>
    <dgm:pt modelId="{8E190464-6C1E-4E95-83C7-4E3A39BE3B48}" type="pres">
      <dgm:prSet presAssocID="{6577BA4E-F93A-408B-AEC5-95E2B0066C55}" presName="hierRoot4" presStyleCnt="0"/>
      <dgm:spPr/>
    </dgm:pt>
    <dgm:pt modelId="{B3B4997F-9D13-4760-B9EB-59C44EDA0DED}" type="pres">
      <dgm:prSet presAssocID="{6577BA4E-F93A-408B-AEC5-95E2B0066C55}" presName="composite4" presStyleCnt="0"/>
      <dgm:spPr/>
    </dgm:pt>
    <dgm:pt modelId="{2250CAF4-3A0E-423B-858E-1F33C5DD2967}" type="pres">
      <dgm:prSet presAssocID="{6577BA4E-F93A-408B-AEC5-95E2B0066C55}" presName="background4" presStyleLbl="node4" presStyleIdx="2" presStyleCnt="9"/>
      <dgm:spPr/>
    </dgm:pt>
    <dgm:pt modelId="{F4D5D5C8-877C-4EFF-9497-F772E790A026}" type="pres">
      <dgm:prSet presAssocID="{6577BA4E-F93A-408B-AEC5-95E2B0066C55}" presName="text4" presStyleLbl="fgAcc4" presStyleIdx="2" presStyleCnt="9" custLinFactX="-43846" custLinFactY="-64085" custLinFactNeighborX="-100000" custLinFactNeighborY="-100000">
        <dgm:presLayoutVars>
          <dgm:chPref val="3"/>
        </dgm:presLayoutVars>
      </dgm:prSet>
      <dgm:spPr/>
    </dgm:pt>
    <dgm:pt modelId="{1C01AD92-C436-4F07-A13B-4197A3970E33}" type="pres">
      <dgm:prSet presAssocID="{6577BA4E-F93A-408B-AEC5-95E2B0066C55}" presName="hierChild5" presStyleCnt="0"/>
      <dgm:spPr/>
    </dgm:pt>
    <dgm:pt modelId="{E524927E-54EA-4CA9-9E5C-A44D24C326B2}" type="pres">
      <dgm:prSet presAssocID="{E8E41502-9FAF-4B74-ABEC-8CDFCFCF4388}" presName="Name10" presStyleLbl="parChTrans1D2" presStyleIdx="1" presStyleCnt="3"/>
      <dgm:spPr/>
    </dgm:pt>
    <dgm:pt modelId="{0C9F7A2C-CD08-4D46-8E20-9AA7C57B2ABE}" type="pres">
      <dgm:prSet presAssocID="{D77F41BC-06EB-4FA8-A309-C516AC973CD8}" presName="hierRoot2" presStyleCnt="0"/>
      <dgm:spPr/>
    </dgm:pt>
    <dgm:pt modelId="{281885C5-9B45-47AB-8489-34408FF07392}" type="pres">
      <dgm:prSet presAssocID="{D77F41BC-06EB-4FA8-A309-C516AC973CD8}" presName="composite2" presStyleCnt="0"/>
      <dgm:spPr/>
    </dgm:pt>
    <dgm:pt modelId="{A714A08D-A981-4B17-88F2-8D4918582DC3}" type="pres">
      <dgm:prSet presAssocID="{D77F41BC-06EB-4FA8-A309-C516AC973CD8}" presName="background2" presStyleLbl="node2" presStyleIdx="1" presStyleCnt="3"/>
      <dgm:spPr/>
    </dgm:pt>
    <dgm:pt modelId="{210850AF-4222-49FB-9A21-B888A55D7DBD}" type="pres">
      <dgm:prSet presAssocID="{D77F41BC-06EB-4FA8-A309-C516AC973CD8}" presName="text2" presStyleLbl="fgAcc2" presStyleIdx="1" presStyleCnt="3">
        <dgm:presLayoutVars>
          <dgm:chPref val="3"/>
        </dgm:presLayoutVars>
      </dgm:prSet>
      <dgm:spPr/>
    </dgm:pt>
    <dgm:pt modelId="{BD5F77A2-61BF-44C1-B328-B9CF77F0E9C6}" type="pres">
      <dgm:prSet presAssocID="{D77F41BC-06EB-4FA8-A309-C516AC973CD8}" presName="hierChild3" presStyleCnt="0"/>
      <dgm:spPr/>
    </dgm:pt>
    <dgm:pt modelId="{B14924D0-42AB-4176-B1CD-2C3BE3123766}" type="pres">
      <dgm:prSet presAssocID="{9E22996C-1BC8-49BE-AE1F-34E71D68C76B}" presName="Name17" presStyleLbl="parChTrans1D3" presStyleIdx="1" presStyleCnt="3"/>
      <dgm:spPr/>
    </dgm:pt>
    <dgm:pt modelId="{4E4D807C-EDCC-44D9-8A46-F5A25C8CBAA5}" type="pres">
      <dgm:prSet presAssocID="{B6C1EBA2-5747-40A6-A0E4-758388AB9DF0}" presName="hierRoot3" presStyleCnt="0"/>
      <dgm:spPr/>
    </dgm:pt>
    <dgm:pt modelId="{E79E7073-EF62-4E2A-B5BD-AFC8606935F2}" type="pres">
      <dgm:prSet presAssocID="{B6C1EBA2-5747-40A6-A0E4-758388AB9DF0}" presName="composite3" presStyleCnt="0"/>
      <dgm:spPr/>
    </dgm:pt>
    <dgm:pt modelId="{2DE1F5AA-0DFC-4EA6-80B5-AFDD7211B743}" type="pres">
      <dgm:prSet presAssocID="{B6C1EBA2-5747-40A6-A0E4-758388AB9DF0}" presName="background3" presStyleLbl="node3" presStyleIdx="1" presStyleCnt="3"/>
      <dgm:spPr/>
    </dgm:pt>
    <dgm:pt modelId="{14926B3B-626D-45B4-90E6-0C29B7A456F9}" type="pres">
      <dgm:prSet presAssocID="{B6C1EBA2-5747-40A6-A0E4-758388AB9DF0}" presName="text3" presStyleLbl="fgAcc3" presStyleIdx="1" presStyleCnt="3" custLinFactNeighborY="-4457">
        <dgm:presLayoutVars>
          <dgm:chPref val="3"/>
        </dgm:presLayoutVars>
      </dgm:prSet>
      <dgm:spPr/>
    </dgm:pt>
    <dgm:pt modelId="{D1B48CAD-2FCE-4AA8-8145-3F709B9F423E}" type="pres">
      <dgm:prSet presAssocID="{B6C1EBA2-5747-40A6-A0E4-758388AB9DF0}" presName="hierChild4" presStyleCnt="0"/>
      <dgm:spPr/>
    </dgm:pt>
    <dgm:pt modelId="{4DE88480-764F-4F6E-95F5-C1A000E591F4}" type="pres">
      <dgm:prSet presAssocID="{4263598D-4570-4747-AD92-63BB75A7DE1A}" presName="Name23" presStyleLbl="parChTrans1D4" presStyleIdx="3" presStyleCnt="9"/>
      <dgm:spPr/>
    </dgm:pt>
    <dgm:pt modelId="{FF77C83A-210B-47F7-980C-D2F6FA7054DB}" type="pres">
      <dgm:prSet presAssocID="{E7286312-46E2-4374-A0CD-DA123A74F7C1}" presName="hierRoot4" presStyleCnt="0"/>
      <dgm:spPr/>
    </dgm:pt>
    <dgm:pt modelId="{983ECBAF-E50D-4329-B718-7C46A48C10EE}" type="pres">
      <dgm:prSet presAssocID="{E7286312-46E2-4374-A0CD-DA123A74F7C1}" presName="composite4" presStyleCnt="0"/>
      <dgm:spPr/>
    </dgm:pt>
    <dgm:pt modelId="{8598E5A7-749D-45C0-82C5-B0820A12E88F}" type="pres">
      <dgm:prSet presAssocID="{E7286312-46E2-4374-A0CD-DA123A74F7C1}" presName="background4" presStyleLbl="node4" presStyleIdx="3" presStyleCnt="9"/>
      <dgm:spPr/>
    </dgm:pt>
    <dgm:pt modelId="{7DC2828E-70C3-4597-8A62-C030EFD46EBB}" type="pres">
      <dgm:prSet presAssocID="{E7286312-46E2-4374-A0CD-DA123A74F7C1}" presName="text4" presStyleLbl="fgAcc4" presStyleIdx="3" presStyleCnt="9" custLinFactNeighborX="-41" custLinFactNeighborY="-4757">
        <dgm:presLayoutVars>
          <dgm:chPref val="3"/>
        </dgm:presLayoutVars>
      </dgm:prSet>
      <dgm:spPr/>
    </dgm:pt>
    <dgm:pt modelId="{154740D0-9A5F-4B50-A22D-2FA075AA8155}" type="pres">
      <dgm:prSet presAssocID="{E7286312-46E2-4374-A0CD-DA123A74F7C1}" presName="hierChild5" presStyleCnt="0"/>
      <dgm:spPr/>
    </dgm:pt>
    <dgm:pt modelId="{3B306B51-5822-4D1E-8B80-F7305F37ED57}" type="pres">
      <dgm:prSet presAssocID="{D014C3F4-7087-44EC-801A-0662B0BD903F}" presName="Name23" presStyleLbl="parChTrans1D4" presStyleIdx="4" presStyleCnt="9"/>
      <dgm:spPr/>
    </dgm:pt>
    <dgm:pt modelId="{3B1488B1-0E38-465D-922B-2257AF10A76E}" type="pres">
      <dgm:prSet presAssocID="{BA135C64-E77F-441A-9970-3BD9743E6E96}" presName="hierRoot4" presStyleCnt="0"/>
      <dgm:spPr/>
    </dgm:pt>
    <dgm:pt modelId="{579A041C-C4CB-4C97-AE16-8342F4F6781C}" type="pres">
      <dgm:prSet presAssocID="{BA135C64-E77F-441A-9970-3BD9743E6E96}" presName="composite4" presStyleCnt="0"/>
      <dgm:spPr/>
    </dgm:pt>
    <dgm:pt modelId="{81350F11-B568-44A9-B2DB-91336E3CCA26}" type="pres">
      <dgm:prSet presAssocID="{BA135C64-E77F-441A-9970-3BD9743E6E96}" presName="background4" presStyleLbl="node4" presStyleIdx="4" presStyleCnt="9"/>
      <dgm:spPr/>
    </dgm:pt>
    <dgm:pt modelId="{36340FDA-6FBD-4787-AA0D-1177C8E1FBEB}" type="pres">
      <dgm:prSet presAssocID="{BA135C64-E77F-441A-9970-3BD9743E6E96}" presName="text4" presStyleLbl="fgAcc4" presStyleIdx="4" presStyleCnt="9" custLinFactY="27217" custLinFactNeighborY="100000">
        <dgm:presLayoutVars>
          <dgm:chPref val="3"/>
        </dgm:presLayoutVars>
      </dgm:prSet>
      <dgm:spPr/>
    </dgm:pt>
    <dgm:pt modelId="{8A4EEA42-C674-4757-ACA8-21CD86F8487F}" type="pres">
      <dgm:prSet presAssocID="{BA135C64-E77F-441A-9970-3BD9743E6E96}" presName="hierChild5" presStyleCnt="0"/>
      <dgm:spPr/>
    </dgm:pt>
    <dgm:pt modelId="{32E340B3-CE9C-4BC5-A4F9-3223944A6C62}" type="pres">
      <dgm:prSet presAssocID="{116F1E25-4E32-42C2-8DDD-082098C44263}" presName="Name23" presStyleLbl="parChTrans1D4" presStyleIdx="5" presStyleCnt="9"/>
      <dgm:spPr/>
    </dgm:pt>
    <dgm:pt modelId="{994F60FC-4B45-473B-B7EC-EED77EDC77A6}" type="pres">
      <dgm:prSet presAssocID="{8E1DF235-90A5-4A95-A9CB-A2DD07FE231D}" presName="hierRoot4" presStyleCnt="0"/>
      <dgm:spPr/>
    </dgm:pt>
    <dgm:pt modelId="{3FF2470F-7465-4E95-AEBD-6DEB850F4483}" type="pres">
      <dgm:prSet presAssocID="{8E1DF235-90A5-4A95-A9CB-A2DD07FE231D}" presName="composite4" presStyleCnt="0"/>
      <dgm:spPr/>
    </dgm:pt>
    <dgm:pt modelId="{453125BD-16FB-4E75-9C62-931578E1F089}" type="pres">
      <dgm:prSet presAssocID="{8E1DF235-90A5-4A95-A9CB-A2DD07FE231D}" presName="background4" presStyleLbl="node4" presStyleIdx="5" presStyleCnt="9"/>
      <dgm:spPr/>
    </dgm:pt>
    <dgm:pt modelId="{9575A15E-3323-4FBD-B5B3-9619AFD5F600}" type="pres">
      <dgm:prSet presAssocID="{8E1DF235-90A5-4A95-A9CB-A2DD07FE231D}" presName="text4" presStyleLbl="fgAcc4" presStyleIdx="5" presStyleCnt="9" custLinFactY="-64085" custLinFactNeighborY="-100000">
        <dgm:presLayoutVars>
          <dgm:chPref val="3"/>
        </dgm:presLayoutVars>
      </dgm:prSet>
      <dgm:spPr/>
    </dgm:pt>
    <dgm:pt modelId="{2B61E178-0D0B-414E-9BD1-A297BA6FFD26}" type="pres">
      <dgm:prSet presAssocID="{8E1DF235-90A5-4A95-A9CB-A2DD07FE231D}" presName="hierChild5" presStyleCnt="0"/>
      <dgm:spPr/>
    </dgm:pt>
    <dgm:pt modelId="{290F1E13-1613-46AB-9AFB-B63DE490DB18}" type="pres">
      <dgm:prSet presAssocID="{34F5A75B-3864-43E1-89CA-2BE461F7468D}" presName="Name10" presStyleLbl="parChTrans1D2" presStyleIdx="2" presStyleCnt="3"/>
      <dgm:spPr/>
    </dgm:pt>
    <dgm:pt modelId="{3EAD951C-C6CD-4330-BF27-0D3B6AF57F98}" type="pres">
      <dgm:prSet presAssocID="{600C3EA9-2E59-4520-9CAC-4A9875A0BBBB}" presName="hierRoot2" presStyleCnt="0"/>
      <dgm:spPr/>
    </dgm:pt>
    <dgm:pt modelId="{02FCFBAC-FA94-4C6B-9DCF-2E77E6A10E61}" type="pres">
      <dgm:prSet presAssocID="{600C3EA9-2E59-4520-9CAC-4A9875A0BBBB}" presName="composite2" presStyleCnt="0"/>
      <dgm:spPr/>
    </dgm:pt>
    <dgm:pt modelId="{CCACF223-046C-4207-B2CF-269D7AECBD21}" type="pres">
      <dgm:prSet presAssocID="{600C3EA9-2E59-4520-9CAC-4A9875A0BBBB}" presName="background2" presStyleLbl="node2" presStyleIdx="2" presStyleCnt="3"/>
      <dgm:spPr/>
    </dgm:pt>
    <dgm:pt modelId="{CFAA3619-CB46-4076-A8FA-614529D9304B}" type="pres">
      <dgm:prSet presAssocID="{600C3EA9-2E59-4520-9CAC-4A9875A0BBBB}" presName="text2" presStyleLbl="fgAcc2" presStyleIdx="2" presStyleCnt="3" custLinFactX="57912" custLinFactNeighborX="100000" custLinFactNeighborY="-3197">
        <dgm:presLayoutVars>
          <dgm:chPref val="3"/>
        </dgm:presLayoutVars>
      </dgm:prSet>
      <dgm:spPr/>
    </dgm:pt>
    <dgm:pt modelId="{CC4E14CB-1709-449D-951E-9AB63C2BC3DF}" type="pres">
      <dgm:prSet presAssocID="{600C3EA9-2E59-4520-9CAC-4A9875A0BBBB}" presName="hierChild3" presStyleCnt="0"/>
      <dgm:spPr/>
    </dgm:pt>
    <dgm:pt modelId="{64AFEF7B-ACD9-49F0-9FCF-C3AB800F98E8}" type="pres">
      <dgm:prSet presAssocID="{55458525-BF27-4872-A756-A1BA03779A76}" presName="Name17" presStyleLbl="parChTrans1D3" presStyleIdx="2" presStyleCnt="3"/>
      <dgm:spPr/>
    </dgm:pt>
    <dgm:pt modelId="{7937B5C6-EAEE-4A84-A2C7-B847D1031CDB}" type="pres">
      <dgm:prSet presAssocID="{7A7D9B19-1F2D-43D4-AB35-F05FEBC56B8C}" presName="hierRoot3" presStyleCnt="0"/>
      <dgm:spPr/>
    </dgm:pt>
    <dgm:pt modelId="{CAFB8796-379D-45B8-B1E8-D72D8D421C45}" type="pres">
      <dgm:prSet presAssocID="{7A7D9B19-1F2D-43D4-AB35-F05FEBC56B8C}" presName="composite3" presStyleCnt="0"/>
      <dgm:spPr/>
    </dgm:pt>
    <dgm:pt modelId="{AAE87035-79ED-48ED-9BAB-8D71037877BA}" type="pres">
      <dgm:prSet presAssocID="{7A7D9B19-1F2D-43D4-AB35-F05FEBC56B8C}" presName="background3" presStyleLbl="node3" presStyleIdx="2" presStyleCnt="3"/>
      <dgm:spPr/>
    </dgm:pt>
    <dgm:pt modelId="{DCF45404-5828-4704-876D-9312357B14E6}" type="pres">
      <dgm:prSet presAssocID="{7A7D9B19-1F2D-43D4-AB35-F05FEBC56B8C}" presName="text3" presStyleLbl="fgAcc3" presStyleIdx="2" presStyleCnt="3" custLinFactX="56699" custLinFactNeighborX="100000" custLinFactNeighborY="-4457">
        <dgm:presLayoutVars>
          <dgm:chPref val="3"/>
        </dgm:presLayoutVars>
      </dgm:prSet>
      <dgm:spPr/>
    </dgm:pt>
    <dgm:pt modelId="{1F914782-FE1F-42B0-B237-0365CD0BFEA2}" type="pres">
      <dgm:prSet presAssocID="{7A7D9B19-1F2D-43D4-AB35-F05FEBC56B8C}" presName="hierChild4" presStyleCnt="0"/>
      <dgm:spPr/>
    </dgm:pt>
    <dgm:pt modelId="{53B2FC84-D7B2-48A2-AEBF-3692B1F425DC}" type="pres">
      <dgm:prSet presAssocID="{AD18BDE0-D7A5-4F01-87C0-43EB81611C41}" presName="Name23" presStyleLbl="parChTrans1D4" presStyleIdx="6" presStyleCnt="9"/>
      <dgm:spPr/>
    </dgm:pt>
    <dgm:pt modelId="{647207DB-4C4F-46A6-BF5B-8966C107D566}" type="pres">
      <dgm:prSet presAssocID="{914FF43B-DFCC-43F6-BD86-AEC0F68B1684}" presName="hierRoot4" presStyleCnt="0"/>
      <dgm:spPr/>
    </dgm:pt>
    <dgm:pt modelId="{826C0360-44A2-4150-BFDD-87A4BE0B6F1F}" type="pres">
      <dgm:prSet presAssocID="{914FF43B-DFCC-43F6-BD86-AEC0F68B1684}" presName="composite4" presStyleCnt="0"/>
      <dgm:spPr/>
    </dgm:pt>
    <dgm:pt modelId="{30192D44-5807-42AB-A62E-192E8D600898}" type="pres">
      <dgm:prSet presAssocID="{914FF43B-DFCC-43F6-BD86-AEC0F68B1684}" presName="background4" presStyleLbl="node4" presStyleIdx="6" presStyleCnt="9"/>
      <dgm:spPr/>
    </dgm:pt>
    <dgm:pt modelId="{787F5FBA-36C9-4183-845F-0812220B8A20}" type="pres">
      <dgm:prSet presAssocID="{914FF43B-DFCC-43F6-BD86-AEC0F68B1684}" presName="text4" presStyleLbl="fgAcc4" presStyleIdx="6" presStyleCnt="9" custLinFactX="56699" custLinFactNeighborX="100000" custLinFactNeighborY="1062">
        <dgm:presLayoutVars>
          <dgm:chPref val="3"/>
        </dgm:presLayoutVars>
      </dgm:prSet>
      <dgm:spPr/>
    </dgm:pt>
    <dgm:pt modelId="{5022C5C6-8F87-48EA-AF3D-C99A514C64D2}" type="pres">
      <dgm:prSet presAssocID="{914FF43B-DFCC-43F6-BD86-AEC0F68B1684}" presName="hierChild5" presStyleCnt="0"/>
      <dgm:spPr/>
    </dgm:pt>
    <dgm:pt modelId="{6C815C52-1240-4CC1-8D89-0FFB3ABB7E4E}" type="pres">
      <dgm:prSet presAssocID="{BAED0759-075C-48C5-B62A-FD9D5CD1D243}" presName="Name23" presStyleLbl="parChTrans1D4" presStyleIdx="7" presStyleCnt="9"/>
      <dgm:spPr/>
    </dgm:pt>
    <dgm:pt modelId="{D707D886-0DB9-4386-93F0-C2636A4F87A9}" type="pres">
      <dgm:prSet presAssocID="{C108859F-EC3F-4F0A-9029-43DD60D01E8D}" presName="hierRoot4" presStyleCnt="0"/>
      <dgm:spPr/>
    </dgm:pt>
    <dgm:pt modelId="{5EA9E535-5E11-43AA-8C21-40FB6080608E}" type="pres">
      <dgm:prSet presAssocID="{C108859F-EC3F-4F0A-9029-43DD60D01E8D}" presName="composite4" presStyleCnt="0"/>
      <dgm:spPr/>
    </dgm:pt>
    <dgm:pt modelId="{BF0040DF-0A15-42D9-9252-8371615119EB}" type="pres">
      <dgm:prSet presAssocID="{C108859F-EC3F-4F0A-9029-43DD60D01E8D}" presName="background4" presStyleLbl="node4" presStyleIdx="7" presStyleCnt="9"/>
      <dgm:spPr/>
    </dgm:pt>
    <dgm:pt modelId="{0A45CF70-FFA2-4B9D-9EC8-DE7DE5D5EB2C}" type="pres">
      <dgm:prSet presAssocID="{C108859F-EC3F-4F0A-9029-43DD60D01E8D}" presName="text4" presStyleLbl="fgAcc4" presStyleIdx="7" presStyleCnt="9" custLinFactX="53598" custLinFactY="27217" custLinFactNeighborX="100000" custLinFactNeighborY="100000">
        <dgm:presLayoutVars>
          <dgm:chPref val="3"/>
        </dgm:presLayoutVars>
      </dgm:prSet>
      <dgm:spPr/>
    </dgm:pt>
    <dgm:pt modelId="{730DABFA-4F8E-499F-854B-8B30FDBAE729}" type="pres">
      <dgm:prSet presAssocID="{C108859F-EC3F-4F0A-9029-43DD60D01E8D}" presName="hierChild5" presStyleCnt="0"/>
      <dgm:spPr/>
    </dgm:pt>
    <dgm:pt modelId="{BFC5676D-7CC6-459F-B72C-A7224F0CDE79}" type="pres">
      <dgm:prSet presAssocID="{CC49B3A5-900E-4257-9D90-9A6AC105A14A}" presName="Name23" presStyleLbl="parChTrans1D4" presStyleIdx="8" presStyleCnt="9"/>
      <dgm:spPr/>
    </dgm:pt>
    <dgm:pt modelId="{0222FA05-3424-442F-8FCE-5B465A694FD2}" type="pres">
      <dgm:prSet presAssocID="{43EEEAA6-AF1C-4B36-A69D-A0D25135B032}" presName="hierRoot4" presStyleCnt="0"/>
      <dgm:spPr/>
    </dgm:pt>
    <dgm:pt modelId="{584F024E-D982-4BAC-87AB-E2A7D2913631}" type="pres">
      <dgm:prSet presAssocID="{43EEEAA6-AF1C-4B36-A69D-A0D25135B032}" presName="composite4" presStyleCnt="0"/>
      <dgm:spPr/>
    </dgm:pt>
    <dgm:pt modelId="{BF7FC1D6-823C-4835-ABA7-E6BC2F943180}" type="pres">
      <dgm:prSet presAssocID="{43EEEAA6-AF1C-4B36-A69D-A0D25135B032}" presName="background4" presStyleLbl="node4" presStyleIdx="8" presStyleCnt="9"/>
      <dgm:spPr/>
    </dgm:pt>
    <dgm:pt modelId="{9DB4680C-B1B2-4CCB-A083-C89A619A745A}" type="pres">
      <dgm:prSet presAssocID="{43EEEAA6-AF1C-4B36-A69D-A0D25135B032}" presName="text4" presStyleLbl="fgAcc4" presStyleIdx="8" presStyleCnt="9" custLinFactX="56699" custLinFactY="-58266" custLinFactNeighborX="100000" custLinFactNeighborY="-100000">
        <dgm:presLayoutVars>
          <dgm:chPref val="3"/>
        </dgm:presLayoutVars>
      </dgm:prSet>
      <dgm:spPr/>
    </dgm:pt>
    <dgm:pt modelId="{8DE0421E-F9B7-4867-B20B-ED1AC1441A9C}" type="pres">
      <dgm:prSet presAssocID="{43EEEAA6-AF1C-4B36-A69D-A0D25135B032}" presName="hierChild5" presStyleCnt="0"/>
      <dgm:spPr/>
    </dgm:pt>
  </dgm:ptLst>
  <dgm:cxnLst>
    <dgm:cxn modelId="{0722C50B-B81B-4DF8-9FD6-E53FB6EFD528}" type="presOf" srcId="{D77F41BC-06EB-4FA8-A309-C516AC973CD8}" destId="{210850AF-4222-49FB-9A21-B888A55D7DBD}" srcOrd="0" destOrd="0" presId="urn:microsoft.com/office/officeart/2005/8/layout/hierarchy1"/>
    <dgm:cxn modelId="{3DF29230-AC53-4AE2-B1FB-CB1022295A3F}" srcId="{600C3EA9-2E59-4520-9CAC-4A9875A0BBBB}" destId="{7A7D9B19-1F2D-43D4-AB35-F05FEBC56B8C}" srcOrd="0" destOrd="0" parTransId="{55458525-BF27-4872-A756-A1BA03779A76}" sibTransId="{E0D79182-8EEC-4E12-8E31-81D35E9D068D}"/>
    <dgm:cxn modelId="{5C898033-13E5-4584-8E86-FCB76027A72F}" type="presOf" srcId="{C5927700-7776-4E96-8543-7F8961270F8B}" destId="{D50E75EA-EB11-4D26-97D8-044CC1872870}" srcOrd="0" destOrd="0" presId="urn:microsoft.com/office/officeart/2005/8/layout/hierarchy1"/>
    <dgm:cxn modelId="{BDA58334-B362-42A5-AFDE-8429836BEF33}" type="presOf" srcId="{B6C1EBA2-5747-40A6-A0E4-758388AB9DF0}" destId="{14926B3B-626D-45B4-90E6-0C29B7A456F9}" srcOrd="0" destOrd="0" presId="urn:microsoft.com/office/officeart/2005/8/layout/hierarchy1"/>
    <dgm:cxn modelId="{E5C7BF38-F1D1-45B0-B198-2E8A1817D4BC}" type="presOf" srcId="{633FC072-5CB6-4E7E-B7C1-A10F1745052B}" destId="{E6CEE6E3-01FF-4028-BFAD-EAC3BC4DE1F2}" srcOrd="0" destOrd="0" presId="urn:microsoft.com/office/officeart/2005/8/layout/hierarchy1"/>
    <dgm:cxn modelId="{12A8CD38-1FDA-46B4-B7CF-514735C06B35}" type="presOf" srcId="{34F5A75B-3864-43E1-89CA-2BE461F7468D}" destId="{290F1E13-1613-46AB-9AFB-B63DE490DB18}" srcOrd="0" destOrd="0" presId="urn:microsoft.com/office/officeart/2005/8/layout/hierarchy1"/>
    <dgm:cxn modelId="{C0476739-2458-4FFB-8862-71C212D1BDAB}" type="presOf" srcId="{7F58109D-1002-4210-A337-547538513843}" destId="{D413B998-DB6A-4A8B-8E94-4D590F5F57E0}" srcOrd="0" destOrd="0" presId="urn:microsoft.com/office/officeart/2005/8/layout/hierarchy1"/>
    <dgm:cxn modelId="{00A58339-80A1-481E-A4C1-597FA7DB7668}" srcId="{95ED0C0F-59BC-4F76-93F4-064440EC544E}" destId="{600C3EA9-2E59-4520-9CAC-4A9875A0BBBB}" srcOrd="2" destOrd="0" parTransId="{34F5A75B-3864-43E1-89CA-2BE461F7468D}" sibTransId="{B0AC95EE-C77E-455C-87F5-A8B855276FF5}"/>
    <dgm:cxn modelId="{199F633C-D36C-4B6C-88DD-F235C5AC2E19}" srcId="{7A7D9B19-1F2D-43D4-AB35-F05FEBC56B8C}" destId="{914FF43B-DFCC-43F6-BD86-AEC0F68B1684}" srcOrd="0" destOrd="0" parTransId="{AD18BDE0-D7A5-4F01-87C0-43EB81611C41}" sibTransId="{DAF51F34-25FB-4659-BF86-AA9A7787DFA5}"/>
    <dgm:cxn modelId="{3B1DE83D-1F18-475E-A5A1-7B38CA079988}" type="presOf" srcId="{600C3EA9-2E59-4520-9CAC-4A9875A0BBBB}" destId="{CFAA3619-CB46-4076-A8FA-614529D9304B}" srcOrd="0" destOrd="0" presId="urn:microsoft.com/office/officeart/2005/8/layout/hierarchy1"/>
    <dgm:cxn modelId="{077EB340-890D-4EAD-A637-90FFC5B9C770}" type="presOf" srcId="{914FF43B-DFCC-43F6-BD86-AEC0F68B1684}" destId="{787F5FBA-36C9-4183-845F-0812220B8A20}" srcOrd="0" destOrd="0" presId="urn:microsoft.com/office/officeart/2005/8/layout/hierarchy1"/>
    <dgm:cxn modelId="{E9497D5B-D13B-494E-A989-6A99920AC4A1}" srcId="{4E2E89E0-6AED-4259-8ED0-EF65927D99A8}" destId="{C5927700-7776-4E96-8543-7F8961270F8B}" srcOrd="0" destOrd="0" parTransId="{5BE8E12B-14E2-4D78-80F5-0558BD56849F}" sibTransId="{50E1E2A3-584F-4AB2-B981-F9B50EBBD5A0}"/>
    <dgm:cxn modelId="{DECB1B5F-C2FE-4792-A75C-32047FEA1CB5}" type="presOf" srcId="{CC49B3A5-900E-4257-9D90-9A6AC105A14A}" destId="{BFC5676D-7CC6-459F-B72C-A7224F0CDE79}" srcOrd="0" destOrd="0" presId="urn:microsoft.com/office/officeart/2005/8/layout/hierarchy1"/>
    <dgm:cxn modelId="{4ADB6460-F9D8-43F3-BF99-F5F11C7B4F36}" srcId="{D77F41BC-06EB-4FA8-A309-C516AC973CD8}" destId="{B6C1EBA2-5747-40A6-A0E4-758388AB9DF0}" srcOrd="0" destOrd="0" parTransId="{9E22996C-1BC8-49BE-AE1F-34E71D68C76B}" sibTransId="{B4860C0E-C161-4F82-ABC8-A4A2B7245E40}"/>
    <dgm:cxn modelId="{E1822048-D957-4411-97F9-A968DDD4C0A9}" type="presOf" srcId="{BA135C64-E77F-441A-9970-3BD9743E6E96}" destId="{36340FDA-6FBD-4787-AA0D-1177C8E1FBEB}" srcOrd="0" destOrd="0" presId="urn:microsoft.com/office/officeart/2005/8/layout/hierarchy1"/>
    <dgm:cxn modelId="{B0E49768-9698-43D6-B552-BF79982294F2}" srcId="{95ED0C0F-59BC-4F76-93F4-064440EC544E}" destId="{B83D19E4-96C4-46E6-BA55-6FC64250FFC0}" srcOrd="0" destOrd="0" parTransId="{7F58109D-1002-4210-A337-547538513843}" sibTransId="{36906AFE-52AB-4EAA-A82F-BC6C977211F7}"/>
    <dgm:cxn modelId="{E5B6776C-60E5-471B-B179-0F69C8644728}" type="presOf" srcId="{116F1E25-4E32-42C2-8DDD-082098C44263}" destId="{32E340B3-CE9C-4BC5-A4F9-3223944A6C62}" srcOrd="0" destOrd="0" presId="urn:microsoft.com/office/officeart/2005/8/layout/hierarchy1"/>
    <dgm:cxn modelId="{0198D14C-C055-4390-BE69-9E00C530365D}" srcId="{B6C1EBA2-5747-40A6-A0E4-758388AB9DF0}" destId="{E7286312-46E2-4374-A0CD-DA123A74F7C1}" srcOrd="0" destOrd="0" parTransId="{4263598D-4570-4747-AD92-63BB75A7DE1A}" sibTransId="{03C2C85B-5361-4852-889F-8D6C6087041D}"/>
    <dgm:cxn modelId="{009AF06D-7CD8-4286-B306-323D81D6AC0B}" srcId="{E7286312-46E2-4374-A0CD-DA123A74F7C1}" destId="{BA135C64-E77F-441A-9970-3BD9743E6E96}" srcOrd="0" destOrd="0" parTransId="{D014C3F4-7087-44EC-801A-0662B0BD903F}" sibTransId="{8A1BCBDF-9475-4498-871C-0347AC7B633B}"/>
    <dgm:cxn modelId="{70C7AE70-7A68-45A5-B815-A92DD4D1AABE}" srcId="{C108859F-EC3F-4F0A-9029-43DD60D01E8D}" destId="{43EEEAA6-AF1C-4B36-A69D-A0D25135B032}" srcOrd="0" destOrd="0" parTransId="{CC49B3A5-900E-4257-9D90-9A6AC105A14A}" sibTransId="{D0DBD366-A1C2-4884-BB42-757EEF24C971}"/>
    <dgm:cxn modelId="{73A3CB70-AE17-47BF-B97D-53FE08834256}" type="presOf" srcId="{43EEEAA6-AF1C-4B36-A69D-A0D25135B032}" destId="{9DB4680C-B1B2-4CCB-A083-C89A619A745A}" srcOrd="0" destOrd="0" presId="urn:microsoft.com/office/officeart/2005/8/layout/hierarchy1"/>
    <dgm:cxn modelId="{D45DB253-1F94-4606-BF94-00BBDE6A0908}" srcId="{95ED0C0F-59BC-4F76-93F4-064440EC544E}" destId="{D77F41BC-06EB-4FA8-A309-C516AC973CD8}" srcOrd="1" destOrd="0" parTransId="{E8E41502-9FAF-4B74-ABEC-8CDFCFCF4388}" sibTransId="{AE58CC0B-815E-4950-9986-5D4EF92F4769}"/>
    <dgm:cxn modelId="{D7CB7574-D521-457C-BD33-0383ED5A190A}" type="presOf" srcId="{C108859F-EC3F-4F0A-9029-43DD60D01E8D}" destId="{0A45CF70-FFA2-4B9D-9EC8-DE7DE5D5EB2C}" srcOrd="0" destOrd="0" presId="urn:microsoft.com/office/officeart/2005/8/layout/hierarchy1"/>
    <dgm:cxn modelId="{A743665A-2385-4326-AC13-4C9B0209F811}" srcId="{C5927700-7776-4E96-8543-7F8961270F8B}" destId="{0B60768E-1714-413E-B060-783F7ECD54DA}" srcOrd="0" destOrd="0" parTransId="{EB70690F-E85F-41C5-89DB-83AC6D9DE57A}" sibTransId="{8C3BFDE6-14B2-422C-8BFB-906B06F89C3C}"/>
    <dgm:cxn modelId="{F1DB1C80-C9AB-4696-BC03-893A88E14237}" type="presOf" srcId="{7A7D9B19-1F2D-43D4-AB35-F05FEBC56B8C}" destId="{DCF45404-5828-4704-876D-9312357B14E6}" srcOrd="0" destOrd="0" presId="urn:microsoft.com/office/officeart/2005/8/layout/hierarchy1"/>
    <dgm:cxn modelId="{29DD7186-8211-40E6-8EF6-0369A580A52C}" type="presOf" srcId="{AC9C82F6-A41C-471A-83B3-519E6E9ADF34}" destId="{5F04B9C8-7EAC-4871-A472-909F3822FD62}" srcOrd="0" destOrd="0" presId="urn:microsoft.com/office/officeart/2005/8/layout/hierarchy1"/>
    <dgm:cxn modelId="{B5C4AF87-B193-421B-ADC8-3B278CBE0917}" type="presOf" srcId="{0B60768E-1714-413E-B060-783F7ECD54DA}" destId="{FA4F2005-4D11-4AC7-9729-F5F1FCAE1029}" srcOrd="0" destOrd="0" presId="urn:microsoft.com/office/officeart/2005/8/layout/hierarchy1"/>
    <dgm:cxn modelId="{CE4CEC89-14F0-4D72-92BB-A518C766163A}" type="presOf" srcId="{5BE8E12B-14E2-4D78-80F5-0558BD56849F}" destId="{A9BA945C-6516-462E-AAA8-FB46CEA9AA37}" srcOrd="0" destOrd="0" presId="urn:microsoft.com/office/officeart/2005/8/layout/hierarchy1"/>
    <dgm:cxn modelId="{54ACD18C-1F79-40C7-917D-6577C5170190}" type="presOf" srcId="{1FF3D7FA-7CC1-481E-97F5-6810ADDC1C1D}" destId="{91624D8C-4374-45D7-A7EB-B6B7594C0E03}" srcOrd="0" destOrd="0" presId="urn:microsoft.com/office/officeart/2005/8/layout/hierarchy1"/>
    <dgm:cxn modelId="{D5213898-39B2-4D43-9E6D-423C13F0272D}" srcId="{914FF43B-DFCC-43F6-BD86-AEC0F68B1684}" destId="{C108859F-EC3F-4F0A-9029-43DD60D01E8D}" srcOrd="0" destOrd="0" parTransId="{BAED0759-075C-48C5-B62A-FD9D5CD1D243}" sibTransId="{3F3FBAF0-767F-413E-BCB6-D91EAD0A199D}"/>
    <dgm:cxn modelId="{45D3819E-B6F0-43E3-82D2-FD306DFC746A}" type="presOf" srcId="{9E22996C-1BC8-49BE-AE1F-34E71D68C76B}" destId="{B14924D0-42AB-4176-B1CD-2C3BE3123766}" srcOrd="0" destOrd="0" presId="urn:microsoft.com/office/officeart/2005/8/layout/hierarchy1"/>
    <dgm:cxn modelId="{32F7A19E-05C5-4317-843B-62D08F98B1AA}" type="presOf" srcId="{95ED0C0F-59BC-4F76-93F4-064440EC544E}" destId="{83D0FB56-5667-44B6-81ED-9EBFF2D87261}" srcOrd="0" destOrd="0" presId="urn:microsoft.com/office/officeart/2005/8/layout/hierarchy1"/>
    <dgm:cxn modelId="{96765E9F-D380-4ECF-A2C9-9AA29CD65FE7}" type="presOf" srcId="{E7286312-46E2-4374-A0CD-DA123A74F7C1}" destId="{7DC2828E-70C3-4597-8A62-C030EFD46EBB}" srcOrd="0" destOrd="0" presId="urn:microsoft.com/office/officeart/2005/8/layout/hierarchy1"/>
    <dgm:cxn modelId="{0633B3A9-A247-4C9A-9DB0-504544275048}" type="presOf" srcId="{4263598D-4570-4747-AD92-63BB75A7DE1A}" destId="{4DE88480-764F-4F6E-95F5-C1A000E591F4}" srcOrd="0" destOrd="0" presId="urn:microsoft.com/office/officeart/2005/8/layout/hierarchy1"/>
    <dgm:cxn modelId="{88B844AD-2F87-402F-A695-FD94815C4CD3}" type="presOf" srcId="{8E1DF235-90A5-4A95-A9CB-A2DD07FE231D}" destId="{9575A15E-3323-4FBD-B5B3-9619AFD5F600}" srcOrd="0" destOrd="0" presId="urn:microsoft.com/office/officeart/2005/8/layout/hierarchy1"/>
    <dgm:cxn modelId="{56FF07B7-BA73-42BE-8D5E-B379490E7029}" srcId="{BA135C64-E77F-441A-9970-3BD9743E6E96}" destId="{8E1DF235-90A5-4A95-A9CB-A2DD07FE231D}" srcOrd="0" destOrd="0" parTransId="{116F1E25-4E32-42C2-8DDD-082098C44263}" sibTransId="{1CCD64F6-19E9-4ADC-BA22-ABDBAE3F869B}"/>
    <dgm:cxn modelId="{C31191C2-B3AF-4898-ABED-2A8DECC465FD}" type="presOf" srcId="{B83D19E4-96C4-46E6-BA55-6FC64250FFC0}" destId="{DA17AC98-0F2D-4AF8-B9ED-FCADC8D25D2D}" srcOrd="0" destOrd="0" presId="urn:microsoft.com/office/officeart/2005/8/layout/hierarchy1"/>
    <dgm:cxn modelId="{F87081C5-B486-41FB-B679-B9181FEB5C2C}" type="presOf" srcId="{4E2E89E0-6AED-4259-8ED0-EF65927D99A8}" destId="{62E8109F-F3CB-4479-81A0-642FBDA57E34}" srcOrd="0" destOrd="0" presId="urn:microsoft.com/office/officeart/2005/8/layout/hierarchy1"/>
    <dgm:cxn modelId="{9B2E69C8-C601-432E-8D36-E7E11A59BA45}" type="presOf" srcId="{55458525-BF27-4872-A756-A1BA03779A76}" destId="{64AFEF7B-ACD9-49F0-9FCF-C3AB800F98E8}" srcOrd="0" destOrd="0" presId="urn:microsoft.com/office/officeart/2005/8/layout/hierarchy1"/>
    <dgm:cxn modelId="{17717ECB-442E-4CE1-8D96-332D2BD8BD32}" type="presOf" srcId="{BAED0759-075C-48C5-B62A-FD9D5CD1D243}" destId="{6C815C52-1240-4CC1-8D89-0FFB3ABB7E4E}" srcOrd="0" destOrd="0" presId="urn:microsoft.com/office/officeart/2005/8/layout/hierarchy1"/>
    <dgm:cxn modelId="{508828D4-14F0-4853-B3E4-5BD82B9617C3}" type="presOf" srcId="{E8E41502-9FAF-4B74-ABEC-8CDFCFCF4388}" destId="{E524927E-54EA-4CA9-9E5C-A44D24C326B2}" srcOrd="0" destOrd="0" presId="urn:microsoft.com/office/officeart/2005/8/layout/hierarchy1"/>
    <dgm:cxn modelId="{328874D5-C160-49B6-8468-C9E887D1AF01}" type="presOf" srcId="{AD18BDE0-D7A5-4F01-87C0-43EB81611C41}" destId="{53B2FC84-D7B2-48A2-AEBF-3692B1F425DC}" srcOrd="0" destOrd="0" presId="urn:microsoft.com/office/officeart/2005/8/layout/hierarchy1"/>
    <dgm:cxn modelId="{9C491DE1-3D8E-4ABC-837C-7930EC8C32FB}" srcId="{0B60768E-1714-413E-B060-783F7ECD54DA}" destId="{6577BA4E-F93A-408B-AEC5-95E2B0066C55}" srcOrd="0" destOrd="0" parTransId="{633FC072-5CB6-4E7E-B7C1-A10F1745052B}" sibTransId="{5CDBF641-B5AE-4740-BA52-B673C7232489}"/>
    <dgm:cxn modelId="{E3E28FF1-DF3F-477C-A5A1-3B440F98B01E}" srcId="{B83D19E4-96C4-46E6-BA55-6FC64250FFC0}" destId="{4E2E89E0-6AED-4259-8ED0-EF65927D99A8}" srcOrd="0" destOrd="0" parTransId="{AC9C82F6-A41C-471A-83B3-519E6E9ADF34}" sibTransId="{D6588AEB-C7BA-4235-9361-F0A6AF4B10CB}"/>
    <dgm:cxn modelId="{91A805F3-FDC3-43A0-A81F-18AEBD56FA35}" type="presOf" srcId="{6577BA4E-F93A-408B-AEC5-95E2B0066C55}" destId="{F4D5D5C8-877C-4EFF-9497-F772E790A026}" srcOrd="0" destOrd="0" presId="urn:microsoft.com/office/officeart/2005/8/layout/hierarchy1"/>
    <dgm:cxn modelId="{3FC601F4-BB6E-4343-B7D8-1D59D5CEBADC}" type="presOf" srcId="{D014C3F4-7087-44EC-801A-0662B0BD903F}" destId="{3B306B51-5822-4D1E-8B80-F7305F37ED57}" srcOrd="0" destOrd="0" presId="urn:microsoft.com/office/officeart/2005/8/layout/hierarchy1"/>
    <dgm:cxn modelId="{A8D560F5-45F5-4580-BF67-5DE1A6ED2E22}" srcId="{1FF3D7FA-7CC1-481E-97F5-6810ADDC1C1D}" destId="{95ED0C0F-59BC-4F76-93F4-064440EC544E}" srcOrd="0" destOrd="0" parTransId="{9A6CDC28-7C6D-432A-8D9F-B942BA3D3495}" sibTransId="{9B29C82C-71DB-4FC4-B4C3-49260ADC72D1}"/>
    <dgm:cxn modelId="{4EA779F8-C4F9-4549-AB19-55A02D66ED00}" type="presOf" srcId="{EB70690F-E85F-41C5-89DB-83AC6D9DE57A}" destId="{01ECC749-DDC4-439A-ADF7-BABAF5B8A6A9}" srcOrd="0" destOrd="0" presId="urn:microsoft.com/office/officeart/2005/8/layout/hierarchy1"/>
    <dgm:cxn modelId="{06C27518-8037-4872-AF67-84D9E97C5E45}" type="presParOf" srcId="{91624D8C-4374-45D7-A7EB-B6B7594C0E03}" destId="{CAD81010-EA40-4728-90E2-09B0A1A65A2A}" srcOrd="0" destOrd="0" presId="urn:microsoft.com/office/officeart/2005/8/layout/hierarchy1"/>
    <dgm:cxn modelId="{0B23DC29-221C-4124-ADFE-C5215E13E078}" type="presParOf" srcId="{CAD81010-EA40-4728-90E2-09B0A1A65A2A}" destId="{4E35D99D-2737-44D1-A76C-8E764FB70D6D}" srcOrd="0" destOrd="0" presId="urn:microsoft.com/office/officeart/2005/8/layout/hierarchy1"/>
    <dgm:cxn modelId="{0C5E92AA-C6FC-4A04-A801-BDA2FC5FC0BC}" type="presParOf" srcId="{4E35D99D-2737-44D1-A76C-8E764FB70D6D}" destId="{8ADA6F17-BC34-4610-A7D2-F6B382619960}" srcOrd="0" destOrd="0" presId="urn:microsoft.com/office/officeart/2005/8/layout/hierarchy1"/>
    <dgm:cxn modelId="{84F826D7-E7AB-4126-B799-41D61B471C3E}" type="presParOf" srcId="{4E35D99D-2737-44D1-A76C-8E764FB70D6D}" destId="{83D0FB56-5667-44B6-81ED-9EBFF2D87261}" srcOrd="1" destOrd="0" presId="urn:microsoft.com/office/officeart/2005/8/layout/hierarchy1"/>
    <dgm:cxn modelId="{3825E224-9271-4E8E-A801-2E6683697CA1}" type="presParOf" srcId="{CAD81010-EA40-4728-90E2-09B0A1A65A2A}" destId="{E23B822F-B719-4A61-9434-E529F8589106}" srcOrd="1" destOrd="0" presId="urn:microsoft.com/office/officeart/2005/8/layout/hierarchy1"/>
    <dgm:cxn modelId="{B2CC667F-917C-4933-B6AF-20B52A576FC6}" type="presParOf" srcId="{E23B822F-B719-4A61-9434-E529F8589106}" destId="{D413B998-DB6A-4A8B-8E94-4D590F5F57E0}" srcOrd="0" destOrd="0" presId="urn:microsoft.com/office/officeart/2005/8/layout/hierarchy1"/>
    <dgm:cxn modelId="{A619EA63-848F-4A98-9805-489233230B2B}" type="presParOf" srcId="{E23B822F-B719-4A61-9434-E529F8589106}" destId="{A10C895F-537B-4812-81FA-3EA0E7D88C81}" srcOrd="1" destOrd="0" presId="urn:microsoft.com/office/officeart/2005/8/layout/hierarchy1"/>
    <dgm:cxn modelId="{E51EC41C-5D9A-4C8C-BE02-0247095EA4C6}" type="presParOf" srcId="{A10C895F-537B-4812-81FA-3EA0E7D88C81}" destId="{499DCF25-E967-492F-AFCD-C2DA7A176654}" srcOrd="0" destOrd="0" presId="urn:microsoft.com/office/officeart/2005/8/layout/hierarchy1"/>
    <dgm:cxn modelId="{8B52DC97-105D-4FFE-9050-8F74C3951FFF}" type="presParOf" srcId="{499DCF25-E967-492F-AFCD-C2DA7A176654}" destId="{2800DA6C-A250-49E5-A896-D15BC300534B}" srcOrd="0" destOrd="0" presId="urn:microsoft.com/office/officeart/2005/8/layout/hierarchy1"/>
    <dgm:cxn modelId="{099ED80C-7183-4113-9E60-7468DB9B1420}" type="presParOf" srcId="{499DCF25-E967-492F-AFCD-C2DA7A176654}" destId="{DA17AC98-0F2D-4AF8-B9ED-FCADC8D25D2D}" srcOrd="1" destOrd="0" presId="urn:microsoft.com/office/officeart/2005/8/layout/hierarchy1"/>
    <dgm:cxn modelId="{61650176-AC66-45E8-A057-5925116B4C0A}" type="presParOf" srcId="{A10C895F-537B-4812-81FA-3EA0E7D88C81}" destId="{67B23DC9-93BB-40C6-87ED-2774ED414A2E}" srcOrd="1" destOrd="0" presId="urn:microsoft.com/office/officeart/2005/8/layout/hierarchy1"/>
    <dgm:cxn modelId="{4A90614A-5445-4024-8E38-0CB3305BD7BD}" type="presParOf" srcId="{67B23DC9-93BB-40C6-87ED-2774ED414A2E}" destId="{5F04B9C8-7EAC-4871-A472-909F3822FD62}" srcOrd="0" destOrd="0" presId="urn:microsoft.com/office/officeart/2005/8/layout/hierarchy1"/>
    <dgm:cxn modelId="{B13BA054-3766-4D46-B273-39B16324A9A9}" type="presParOf" srcId="{67B23DC9-93BB-40C6-87ED-2774ED414A2E}" destId="{1A73AB3D-5673-4B27-B47A-04E0C3E03320}" srcOrd="1" destOrd="0" presId="urn:microsoft.com/office/officeart/2005/8/layout/hierarchy1"/>
    <dgm:cxn modelId="{DFA0ECD1-07A6-4973-A8A8-3A35238A2ED9}" type="presParOf" srcId="{1A73AB3D-5673-4B27-B47A-04E0C3E03320}" destId="{4F0C770D-FC76-41B8-ACEF-9D250AF45802}" srcOrd="0" destOrd="0" presId="urn:microsoft.com/office/officeart/2005/8/layout/hierarchy1"/>
    <dgm:cxn modelId="{75A3ED24-F1B8-4E18-AAD5-F9ABE31DCC93}" type="presParOf" srcId="{4F0C770D-FC76-41B8-ACEF-9D250AF45802}" destId="{54ED5648-D138-4628-879E-829BFD136DEE}" srcOrd="0" destOrd="0" presId="urn:microsoft.com/office/officeart/2005/8/layout/hierarchy1"/>
    <dgm:cxn modelId="{C4C8CC65-EC90-4F41-9782-AE60A1F7BE2F}" type="presParOf" srcId="{4F0C770D-FC76-41B8-ACEF-9D250AF45802}" destId="{62E8109F-F3CB-4479-81A0-642FBDA57E34}" srcOrd="1" destOrd="0" presId="urn:microsoft.com/office/officeart/2005/8/layout/hierarchy1"/>
    <dgm:cxn modelId="{35C27CEC-A3B7-47E2-AE7C-E95C6B0C2A78}" type="presParOf" srcId="{1A73AB3D-5673-4B27-B47A-04E0C3E03320}" destId="{A6ABE962-FB95-4311-ABA4-FEBB03834B1D}" srcOrd="1" destOrd="0" presId="urn:microsoft.com/office/officeart/2005/8/layout/hierarchy1"/>
    <dgm:cxn modelId="{2AE123B0-87F0-4F2E-BD2B-49DC50AA061F}" type="presParOf" srcId="{A6ABE962-FB95-4311-ABA4-FEBB03834B1D}" destId="{A9BA945C-6516-462E-AAA8-FB46CEA9AA37}" srcOrd="0" destOrd="0" presId="urn:microsoft.com/office/officeart/2005/8/layout/hierarchy1"/>
    <dgm:cxn modelId="{1A2DE9C5-430A-417A-BA9C-3FDF18BF4644}" type="presParOf" srcId="{A6ABE962-FB95-4311-ABA4-FEBB03834B1D}" destId="{5A7F5199-11AB-41A7-BCE0-B22036F72733}" srcOrd="1" destOrd="0" presId="urn:microsoft.com/office/officeart/2005/8/layout/hierarchy1"/>
    <dgm:cxn modelId="{D29B3706-C136-4445-94BE-3B5B8D3BC6C4}" type="presParOf" srcId="{5A7F5199-11AB-41A7-BCE0-B22036F72733}" destId="{393487CB-C4F8-4E01-9EA0-1DD3A69851D8}" srcOrd="0" destOrd="0" presId="urn:microsoft.com/office/officeart/2005/8/layout/hierarchy1"/>
    <dgm:cxn modelId="{ADB4F4B3-D93D-4827-87A2-7435C8C406AB}" type="presParOf" srcId="{393487CB-C4F8-4E01-9EA0-1DD3A69851D8}" destId="{81112AA3-BAEA-4344-AE39-0028E16F729E}" srcOrd="0" destOrd="0" presId="urn:microsoft.com/office/officeart/2005/8/layout/hierarchy1"/>
    <dgm:cxn modelId="{6D33C36D-CB7F-4B7B-9F91-FA5E43FDA31B}" type="presParOf" srcId="{393487CB-C4F8-4E01-9EA0-1DD3A69851D8}" destId="{D50E75EA-EB11-4D26-97D8-044CC1872870}" srcOrd="1" destOrd="0" presId="urn:microsoft.com/office/officeart/2005/8/layout/hierarchy1"/>
    <dgm:cxn modelId="{0119AA59-372D-4566-B3AD-FB4C7CB77724}" type="presParOf" srcId="{5A7F5199-11AB-41A7-BCE0-B22036F72733}" destId="{5FA5D7F5-1E6E-4FEF-926E-0CA05624C9F2}" srcOrd="1" destOrd="0" presId="urn:microsoft.com/office/officeart/2005/8/layout/hierarchy1"/>
    <dgm:cxn modelId="{8ACF1108-0514-4549-9B2F-E89D98474C83}" type="presParOf" srcId="{5FA5D7F5-1E6E-4FEF-926E-0CA05624C9F2}" destId="{01ECC749-DDC4-439A-ADF7-BABAF5B8A6A9}" srcOrd="0" destOrd="0" presId="urn:microsoft.com/office/officeart/2005/8/layout/hierarchy1"/>
    <dgm:cxn modelId="{A2218E9C-CE48-4C41-AC9D-425ED1DC72C2}" type="presParOf" srcId="{5FA5D7F5-1E6E-4FEF-926E-0CA05624C9F2}" destId="{E52433DA-CCD8-4661-ACE6-829A62377AE0}" srcOrd="1" destOrd="0" presId="urn:microsoft.com/office/officeart/2005/8/layout/hierarchy1"/>
    <dgm:cxn modelId="{669FB530-62D2-4795-AFA5-F3792C9BF249}" type="presParOf" srcId="{E52433DA-CCD8-4661-ACE6-829A62377AE0}" destId="{B2F06C57-3163-4F98-B107-C3CE0A4B0D5B}" srcOrd="0" destOrd="0" presId="urn:microsoft.com/office/officeart/2005/8/layout/hierarchy1"/>
    <dgm:cxn modelId="{0EE3A496-ECE3-4EB9-BDA8-C0AE416587ED}" type="presParOf" srcId="{B2F06C57-3163-4F98-B107-C3CE0A4B0D5B}" destId="{93EE02DB-DE29-47C6-8470-F2B2EFAC927A}" srcOrd="0" destOrd="0" presId="urn:microsoft.com/office/officeart/2005/8/layout/hierarchy1"/>
    <dgm:cxn modelId="{4C7035B8-6E7C-4C45-BC84-3D9AA60CB224}" type="presParOf" srcId="{B2F06C57-3163-4F98-B107-C3CE0A4B0D5B}" destId="{FA4F2005-4D11-4AC7-9729-F5F1FCAE1029}" srcOrd="1" destOrd="0" presId="urn:microsoft.com/office/officeart/2005/8/layout/hierarchy1"/>
    <dgm:cxn modelId="{A388892B-9034-4380-83FD-0CE099867787}" type="presParOf" srcId="{E52433DA-CCD8-4661-ACE6-829A62377AE0}" destId="{68CADEEB-FB82-4CD1-9C9F-70D27F4F6CEC}" srcOrd="1" destOrd="0" presId="urn:microsoft.com/office/officeart/2005/8/layout/hierarchy1"/>
    <dgm:cxn modelId="{5027B1DE-6E94-487E-B96F-155C27AF18F6}" type="presParOf" srcId="{68CADEEB-FB82-4CD1-9C9F-70D27F4F6CEC}" destId="{E6CEE6E3-01FF-4028-BFAD-EAC3BC4DE1F2}" srcOrd="0" destOrd="0" presId="urn:microsoft.com/office/officeart/2005/8/layout/hierarchy1"/>
    <dgm:cxn modelId="{E4C87F9C-61D8-4788-B98F-B84B4A43D279}" type="presParOf" srcId="{68CADEEB-FB82-4CD1-9C9F-70D27F4F6CEC}" destId="{8E190464-6C1E-4E95-83C7-4E3A39BE3B48}" srcOrd="1" destOrd="0" presId="urn:microsoft.com/office/officeart/2005/8/layout/hierarchy1"/>
    <dgm:cxn modelId="{229E102F-93E0-4FE1-A06A-B1E83969F471}" type="presParOf" srcId="{8E190464-6C1E-4E95-83C7-4E3A39BE3B48}" destId="{B3B4997F-9D13-4760-B9EB-59C44EDA0DED}" srcOrd="0" destOrd="0" presId="urn:microsoft.com/office/officeart/2005/8/layout/hierarchy1"/>
    <dgm:cxn modelId="{31C7D055-0E6F-4D00-81C9-57C9A00043E9}" type="presParOf" srcId="{B3B4997F-9D13-4760-B9EB-59C44EDA0DED}" destId="{2250CAF4-3A0E-423B-858E-1F33C5DD2967}" srcOrd="0" destOrd="0" presId="urn:microsoft.com/office/officeart/2005/8/layout/hierarchy1"/>
    <dgm:cxn modelId="{D5A23E2F-B1BD-40B0-A5CA-13C5ACB34556}" type="presParOf" srcId="{B3B4997F-9D13-4760-B9EB-59C44EDA0DED}" destId="{F4D5D5C8-877C-4EFF-9497-F772E790A026}" srcOrd="1" destOrd="0" presId="urn:microsoft.com/office/officeart/2005/8/layout/hierarchy1"/>
    <dgm:cxn modelId="{10A2FB7B-4FA6-48DC-A162-28C1F35F4508}" type="presParOf" srcId="{8E190464-6C1E-4E95-83C7-4E3A39BE3B48}" destId="{1C01AD92-C436-4F07-A13B-4197A3970E33}" srcOrd="1" destOrd="0" presId="urn:microsoft.com/office/officeart/2005/8/layout/hierarchy1"/>
    <dgm:cxn modelId="{AC2D9A34-CD07-4322-8287-1A8439F9833A}" type="presParOf" srcId="{E23B822F-B719-4A61-9434-E529F8589106}" destId="{E524927E-54EA-4CA9-9E5C-A44D24C326B2}" srcOrd="2" destOrd="0" presId="urn:microsoft.com/office/officeart/2005/8/layout/hierarchy1"/>
    <dgm:cxn modelId="{57A8AC29-1CBD-45D4-87FB-7ABC768E59A9}" type="presParOf" srcId="{E23B822F-B719-4A61-9434-E529F8589106}" destId="{0C9F7A2C-CD08-4D46-8E20-9AA7C57B2ABE}" srcOrd="3" destOrd="0" presId="urn:microsoft.com/office/officeart/2005/8/layout/hierarchy1"/>
    <dgm:cxn modelId="{B9C1B9BF-E69B-4365-92BC-2B7933C5BC7C}" type="presParOf" srcId="{0C9F7A2C-CD08-4D46-8E20-9AA7C57B2ABE}" destId="{281885C5-9B45-47AB-8489-34408FF07392}" srcOrd="0" destOrd="0" presId="urn:microsoft.com/office/officeart/2005/8/layout/hierarchy1"/>
    <dgm:cxn modelId="{8251454D-DC63-44B0-B24B-47F082A19281}" type="presParOf" srcId="{281885C5-9B45-47AB-8489-34408FF07392}" destId="{A714A08D-A981-4B17-88F2-8D4918582DC3}" srcOrd="0" destOrd="0" presId="urn:microsoft.com/office/officeart/2005/8/layout/hierarchy1"/>
    <dgm:cxn modelId="{A6874908-BB40-4B2A-A492-F72C9A0C5D57}" type="presParOf" srcId="{281885C5-9B45-47AB-8489-34408FF07392}" destId="{210850AF-4222-49FB-9A21-B888A55D7DBD}" srcOrd="1" destOrd="0" presId="urn:microsoft.com/office/officeart/2005/8/layout/hierarchy1"/>
    <dgm:cxn modelId="{E9D490E0-5F20-4A9A-8386-01EBAD9CA648}" type="presParOf" srcId="{0C9F7A2C-CD08-4D46-8E20-9AA7C57B2ABE}" destId="{BD5F77A2-61BF-44C1-B328-B9CF77F0E9C6}" srcOrd="1" destOrd="0" presId="urn:microsoft.com/office/officeart/2005/8/layout/hierarchy1"/>
    <dgm:cxn modelId="{0D606FBB-1D6F-40B6-8C34-8D1058CA3D66}" type="presParOf" srcId="{BD5F77A2-61BF-44C1-B328-B9CF77F0E9C6}" destId="{B14924D0-42AB-4176-B1CD-2C3BE3123766}" srcOrd="0" destOrd="0" presId="urn:microsoft.com/office/officeart/2005/8/layout/hierarchy1"/>
    <dgm:cxn modelId="{36332025-29D0-47A3-8779-04C562CEA24B}" type="presParOf" srcId="{BD5F77A2-61BF-44C1-B328-B9CF77F0E9C6}" destId="{4E4D807C-EDCC-44D9-8A46-F5A25C8CBAA5}" srcOrd="1" destOrd="0" presId="urn:microsoft.com/office/officeart/2005/8/layout/hierarchy1"/>
    <dgm:cxn modelId="{72D56301-41D7-47C3-A790-7E8917FF3DD0}" type="presParOf" srcId="{4E4D807C-EDCC-44D9-8A46-F5A25C8CBAA5}" destId="{E79E7073-EF62-4E2A-B5BD-AFC8606935F2}" srcOrd="0" destOrd="0" presId="urn:microsoft.com/office/officeart/2005/8/layout/hierarchy1"/>
    <dgm:cxn modelId="{B94308E3-099D-4EF5-B6DB-015AF78626D3}" type="presParOf" srcId="{E79E7073-EF62-4E2A-B5BD-AFC8606935F2}" destId="{2DE1F5AA-0DFC-4EA6-80B5-AFDD7211B743}" srcOrd="0" destOrd="0" presId="urn:microsoft.com/office/officeart/2005/8/layout/hierarchy1"/>
    <dgm:cxn modelId="{4DBC4C03-5EAA-4F44-85EF-EA7A9F211E07}" type="presParOf" srcId="{E79E7073-EF62-4E2A-B5BD-AFC8606935F2}" destId="{14926B3B-626D-45B4-90E6-0C29B7A456F9}" srcOrd="1" destOrd="0" presId="urn:microsoft.com/office/officeart/2005/8/layout/hierarchy1"/>
    <dgm:cxn modelId="{24D8DF2E-3760-4A20-AC91-002DF9298285}" type="presParOf" srcId="{4E4D807C-EDCC-44D9-8A46-F5A25C8CBAA5}" destId="{D1B48CAD-2FCE-4AA8-8145-3F709B9F423E}" srcOrd="1" destOrd="0" presId="urn:microsoft.com/office/officeart/2005/8/layout/hierarchy1"/>
    <dgm:cxn modelId="{6B48D522-9E6C-4F22-935A-5D542697B73E}" type="presParOf" srcId="{D1B48CAD-2FCE-4AA8-8145-3F709B9F423E}" destId="{4DE88480-764F-4F6E-95F5-C1A000E591F4}" srcOrd="0" destOrd="0" presId="urn:microsoft.com/office/officeart/2005/8/layout/hierarchy1"/>
    <dgm:cxn modelId="{9A70828A-8385-4336-B74F-A994CC06186D}" type="presParOf" srcId="{D1B48CAD-2FCE-4AA8-8145-3F709B9F423E}" destId="{FF77C83A-210B-47F7-980C-D2F6FA7054DB}" srcOrd="1" destOrd="0" presId="urn:microsoft.com/office/officeart/2005/8/layout/hierarchy1"/>
    <dgm:cxn modelId="{DC479DA1-0F83-449C-998C-18366B9BE3A7}" type="presParOf" srcId="{FF77C83A-210B-47F7-980C-D2F6FA7054DB}" destId="{983ECBAF-E50D-4329-B718-7C46A48C10EE}" srcOrd="0" destOrd="0" presId="urn:microsoft.com/office/officeart/2005/8/layout/hierarchy1"/>
    <dgm:cxn modelId="{1F804B97-4C52-48D4-8E86-CC6D046FD941}" type="presParOf" srcId="{983ECBAF-E50D-4329-B718-7C46A48C10EE}" destId="{8598E5A7-749D-45C0-82C5-B0820A12E88F}" srcOrd="0" destOrd="0" presId="urn:microsoft.com/office/officeart/2005/8/layout/hierarchy1"/>
    <dgm:cxn modelId="{D844ADDC-2C22-4B40-823C-F3E621F0EDA7}" type="presParOf" srcId="{983ECBAF-E50D-4329-B718-7C46A48C10EE}" destId="{7DC2828E-70C3-4597-8A62-C030EFD46EBB}" srcOrd="1" destOrd="0" presId="urn:microsoft.com/office/officeart/2005/8/layout/hierarchy1"/>
    <dgm:cxn modelId="{680D6FA9-902E-46A5-AFB7-5174C2C5D1DB}" type="presParOf" srcId="{FF77C83A-210B-47F7-980C-D2F6FA7054DB}" destId="{154740D0-9A5F-4B50-A22D-2FA075AA8155}" srcOrd="1" destOrd="0" presId="urn:microsoft.com/office/officeart/2005/8/layout/hierarchy1"/>
    <dgm:cxn modelId="{7FB3D885-3FD3-454A-835B-EC7DD91B68F9}" type="presParOf" srcId="{154740D0-9A5F-4B50-A22D-2FA075AA8155}" destId="{3B306B51-5822-4D1E-8B80-F7305F37ED57}" srcOrd="0" destOrd="0" presId="urn:microsoft.com/office/officeart/2005/8/layout/hierarchy1"/>
    <dgm:cxn modelId="{B81BB536-C1FC-49D1-8849-4C7EDAFFDB3E}" type="presParOf" srcId="{154740D0-9A5F-4B50-A22D-2FA075AA8155}" destId="{3B1488B1-0E38-465D-922B-2257AF10A76E}" srcOrd="1" destOrd="0" presId="urn:microsoft.com/office/officeart/2005/8/layout/hierarchy1"/>
    <dgm:cxn modelId="{3D497F4F-B422-4DDB-A577-51FC839BD549}" type="presParOf" srcId="{3B1488B1-0E38-465D-922B-2257AF10A76E}" destId="{579A041C-C4CB-4C97-AE16-8342F4F6781C}" srcOrd="0" destOrd="0" presId="urn:microsoft.com/office/officeart/2005/8/layout/hierarchy1"/>
    <dgm:cxn modelId="{997B77A3-5EBA-4B5A-A0AE-5A3B07B81558}" type="presParOf" srcId="{579A041C-C4CB-4C97-AE16-8342F4F6781C}" destId="{81350F11-B568-44A9-B2DB-91336E3CCA26}" srcOrd="0" destOrd="0" presId="urn:microsoft.com/office/officeart/2005/8/layout/hierarchy1"/>
    <dgm:cxn modelId="{E1C34CF3-ADFB-4402-BE25-11034EED1FB5}" type="presParOf" srcId="{579A041C-C4CB-4C97-AE16-8342F4F6781C}" destId="{36340FDA-6FBD-4787-AA0D-1177C8E1FBEB}" srcOrd="1" destOrd="0" presId="urn:microsoft.com/office/officeart/2005/8/layout/hierarchy1"/>
    <dgm:cxn modelId="{22AC69D4-9D1C-49CB-9175-7246547F3BD5}" type="presParOf" srcId="{3B1488B1-0E38-465D-922B-2257AF10A76E}" destId="{8A4EEA42-C674-4757-ACA8-21CD86F8487F}" srcOrd="1" destOrd="0" presId="urn:microsoft.com/office/officeart/2005/8/layout/hierarchy1"/>
    <dgm:cxn modelId="{A59603D8-422C-4C81-AF11-5B38398CBC0E}" type="presParOf" srcId="{8A4EEA42-C674-4757-ACA8-21CD86F8487F}" destId="{32E340B3-CE9C-4BC5-A4F9-3223944A6C62}" srcOrd="0" destOrd="0" presId="urn:microsoft.com/office/officeart/2005/8/layout/hierarchy1"/>
    <dgm:cxn modelId="{DFDF2422-C289-4717-A10D-0FF2D849A509}" type="presParOf" srcId="{8A4EEA42-C674-4757-ACA8-21CD86F8487F}" destId="{994F60FC-4B45-473B-B7EC-EED77EDC77A6}" srcOrd="1" destOrd="0" presId="urn:microsoft.com/office/officeart/2005/8/layout/hierarchy1"/>
    <dgm:cxn modelId="{2B2CBCE9-A8EB-4E56-900C-92C0A61FD2A4}" type="presParOf" srcId="{994F60FC-4B45-473B-B7EC-EED77EDC77A6}" destId="{3FF2470F-7465-4E95-AEBD-6DEB850F4483}" srcOrd="0" destOrd="0" presId="urn:microsoft.com/office/officeart/2005/8/layout/hierarchy1"/>
    <dgm:cxn modelId="{F9E36E0D-A5C7-4564-A044-9AE79343F83C}" type="presParOf" srcId="{3FF2470F-7465-4E95-AEBD-6DEB850F4483}" destId="{453125BD-16FB-4E75-9C62-931578E1F089}" srcOrd="0" destOrd="0" presId="urn:microsoft.com/office/officeart/2005/8/layout/hierarchy1"/>
    <dgm:cxn modelId="{274885B5-CFEC-4973-8FF7-613EB049AA42}" type="presParOf" srcId="{3FF2470F-7465-4E95-AEBD-6DEB850F4483}" destId="{9575A15E-3323-4FBD-B5B3-9619AFD5F600}" srcOrd="1" destOrd="0" presId="urn:microsoft.com/office/officeart/2005/8/layout/hierarchy1"/>
    <dgm:cxn modelId="{ADA6A677-B4C0-4A0A-BBF8-C3D4310FC200}" type="presParOf" srcId="{994F60FC-4B45-473B-B7EC-EED77EDC77A6}" destId="{2B61E178-0D0B-414E-9BD1-A297BA6FFD26}" srcOrd="1" destOrd="0" presId="urn:microsoft.com/office/officeart/2005/8/layout/hierarchy1"/>
    <dgm:cxn modelId="{F8E19726-BF63-4750-95C5-33F6045CB793}" type="presParOf" srcId="{E23B822F-B719-4A61-9434-E529F8589106}" destId="{290F1E13-1613-46AB-9AFB-B63DE490DB18}" srcOrd="4" destOrd="0" presId="urn:microsoft.com/office/officeart/2005/8/layout/hierarchy1"/>
    <dgm:cxn modelId="{A3B8FBDB-5F0B-4AC1-9469-499AB3A76C29}" type="presParOf" srcId="{E23B822F-B719-4A61-9434-E529F8589106}" destId="{3EAD951C-C6CD-4330-BF27-0D3B6AF57F98}" srcOrd="5" destOrd="0" presId="urn:microsoft.com/office/officeart/2005/8/layout/hierarchy1"/>
    <dgm:cxn modelId="{13990095-31D2-4E98-8B06-DD56093914D4}" type="presParOf" srcId="{3EAD951C-C6CD-4330-BF27-0D3B6AF57F98}" destId="{02FCFBAC-FA94-4C6B-9DCF-2E77E6A10E61}" srcOrd="0" destOrd="0" presId="urn:microsoft.com/office/officeart/2005/8/layout/hierarchy1"/>
    <dgm:cxn modelId="{F08DD00C-A880-4875-9B68-D0A50DCB5D11}" type="presParOf" srcId="{02FCFBAC-FA94-4C6B-9DCF-2E77E6A10E61}" destId="{CCACF223-046C-4207-B2CF-269D7AECBD21}" srcOrd="0" destOrd="0" presId="urn:microsoft.com/office/officeart/2005/8/layout/hierarchy1"/>
    <dgm:cxn modelId="{6F631F4B-3C73-444F-B40D-D21F2B4B1B5F}" type="presParOf" srcId="{02FCFBAC-FA94-4C6B-9DCF-2E77E6A10E61}" destId="{CFAA3619-CB46-4076-A8FA-614529D9304B}" srcOrd="1" destOrd="0" presId="urn:microsoft.com/office/officeart/2005/8/layout/hierarchy1"/>
    <dgm:cxn modelId="{B7857258-C3CB-48FE-8334-1383756DDC67}" type="presParOf" srcId="{3EAD951C-C6CD-4330-BF27-0D3B6AF57F98}" destId="{CC4E14CB-1709-449D-951E-9AB63C2BC3DF}" srcOrd="1" destOrd="0" presId="urn:microsoft.com/office/officeart/2005/8/layout/hierarchy1"/>
    <dgm:cxn modelId="{AF4E3558-5FDC-4CEE-9C0B-193B2E333E3C}" type="presParOf" srcId="{CC4E14CB-1709-449D-951E-9AB63C2BC3DF}" destId="{64AFEF7B-ACD9-49F0-9FCF-C3AB800F98E8}" srcOrd="0" destOrd="0" presId="urn:microsoft.com/office/officeart/2005/8/layout/hierarchy1"/>
    <dgm:cxn modelId="{748F3A7E-F503-4C77-A07D-40D98B83E925}" type="presParOf" srcId="{CC4E14CB-1709-449D-951E-9AB63C2BC3DF}" destId="{7937B5C6-EAEE-4A84-A2C7-B847D1031CDB}" srcOrd="1" destOrd="0" presId="urn:microsoft.com/office/officeart/2005/8/layout/hierarchy1"/>
    <dgm:cxn modelId="{93C3D643-87D3-4D8D-AD16-EC47F0768F93}" type="presParOf" srcId="{7937B5C6-EAEE-4A84-A2C7-B847D1031CDB}" destId="{CAFB8796-379D-45B8-B1E8-D72D8D421C45}" srcOrd="0" destOrd="0" presId="urn:microsoft.com/office/officeart/2005/8/layout/hierarchy1"/>
    <dgm:cxn modelId="{9992AA23-86B6-4A81-8992-15DE9705AB82}" type="presParOf" srcId="{CAFB8796-379D-45B8-B1E8-D72D8D421C45}" destId="{AAE87035-79ED-48ED-9BAB-8D71037877BA}" srcOrd="0" destOrd="0" presId="urn:microsoft.com/office/officeart/2005/8/layout/hierarchy1"/>
    <dgm:cxn modelId="{20A2BD55-495A-4352-8CD8-62ADF72DBF11}" type="presParOf" srcId="{CAFB8796-379D-45B8-B1E8-D72D8D421C45}" destId="{DCF45404-5828-4704-876D-9312357B14E6}" srcOrd="1" destOrd="0" presId="urn:microsoft.com/office/officeart/2005/8/layout/hierarchy1"/>
    <dgm:cxn modelId="{5775DBA1-41CF-49F6-B026-FFF60F10F034}" type="presParOf" srcId="{7937B5C6-EAEE-4A84-A2C7-B847D1031CDB}" destId="{1F914782-FE1F-42B0-B237-0365CD0BFEA2}" srcOrd="1" destOrd="0" presId="urn:microsoft.com/office/officeart/2005/8/layout/hierarchy1"/>
    <dgm:cxn modelId="{CA61DE29-D704-4156-A64F-2BB5D15C6CEC}" type="presParOf" srcId="{1F914782-FE1F-42B0-B237-0365CD0BFEA2}" destId="{53B2FC84-D7B2-48A2-AEBF-3692B1F425DC}" srcOrd="0" destOrd="0" presId="urn:microsoft.com/office/officeart/2005/8/layout/hierarchy1"/>
    <dgm:cxn modelId="{697F34F4-45B8-47A8-BFFF-26AE748B1354}" type="presParOf" srcId="{1F914782-FE1F-42B0-B237-0365CD0BFEA2}" destId="{647207DB-4C4F-46A6-BF5B-8966C107D566}" srcOrd="1" destOrd="0" presId="urn:microsoft.com/office/officeart/2005/8/layout/hierarchy1"/>
    <dgm:cxn modelId="{CD23F163-6508-4C4D-A455-5C0BFF048960}" type="presParOf" srcId="{647207DB-4C4F-46A6-BF5B-8966C107D566}" destId="{826C0360-44A2-4150-BFDD-87A4BE0B6F1F}" srcOrd="0" destOrd="0" presId="urn:microsoft.com/office/officeart/2005/8/layout/hierarchy1"/>
    <dgm:cxn modelId="{F2244DDA-B75C-4890-A25F-B51264BEF599}" type="presParOf" srcId="{826C0360-44A2-4150-BFDD-87A4BE0B6F1F}" destId="{30192D44-5807-42AB-A62E-192E8D600898}" srcOrd="0" destOrd="0" presId="urn:microsoft.com/office/officeart/2005/8/layout/hierarchy1"/>
    <dgm:cxn modelId="{AE8DFA31-BBDC-45FD-A608-783B2F904C2A}" type="presParOf" srcId="{826C0360-44A2-4150-BFDD-87A4BE0B6F1F}" destId="{787F5FBA-36C9-4183-845F-0812220B8A20}" srcOrd="1" destOrd="0" presId="urn:microsoft.com/office/officeart/2005/8/layout/hierarchy1"/>
    <dgm:cxn modelId="{E31EC5EB-5FB3-4F0E-A5AF-FCA0691E99F3}" type="presParOf" srcId="{647207DB-4C4F-46A6-BF5B-8966C107D566}" destId="{5022C5C6-8F87-48EA-AF3D-C99A514C64D2}" srcOrd="1" destOrd="0" presId="urn:microsoft.com/office/officeart/2005/8/layout/hierarchy1"/>
    <dgm:cxn modelId="{A79C9404-0280-4626-9598-B09F54F2572C}" type="presParOf" srcId="{5022C5C6-8F87-48EA-AF3D-C99A514C64D2}" destId="{6C815C52-1240-4CC1-8D89-0FFB3ABB7E4E}" srcOrd="0" destOrd="0" presId="urn:microsoft.com/office/officeart/2005/8/layout/hierarchy1"/>
    <dgm:cxn modelId="{AA568FD7-DEAB-4D7D-B584-D87CE2DB2F13}" type="presParOf" srcId="{5022C5C6-8F87-48EA-AF3D-C99A514C64D2}" destId="{D707D886-0DB9-4386-93F0-C2636A4F87A9}" srcOrd="1" destOrd="0" presId="urn:microsoft.com/office/officeart/2005/8/layout/hierarchy1"/>
    <dgm:cxn modelId="{8DF5EF58-C098-4434-9EF3-B3AEF57BFE9C}" type="presParOf" srcId="{D707D886-0DB9-4386-93F0-C2636A4F87A9}" destId="{5EA9E535-5E11-43AA-8C21-40FB6080608E}" srcOrd="0" destOrd="0" presId="urn:microsoft.com/office/officeart/2005/8/layout/hierarchy1"/>
    <dgm:cxn modelId="{81A1F451-78DD-4FA9-941B-8DAE7D926749}" type="presParOf" srcId="{5EA9E535-5E11-43AA-8C21-40FB6080608E}" destId="{BF0040DF-0A15-42D9-9252-8371615119EB}" srcOrd="0" destOrd="0" presId="urn:microsoft.com/office/officeart/2005/8/layout/hierarchy1"/>
    <dgm:cxn modelId="{FF7171E3-59D7-49B0-BCC7-F91329D9B19B}" type="presParOf" srcId="{5EA9E535-5E11-43AA-8C21-40FB6080608E}" destId="{0A45CF70-FFA2-4B9D-9EC8-DE7DE5D5EB2C}" srcOrd="1" destOrd="0" presId="urn:microsoft.com/office/officeart/2005/8/layout/hierarchy1"/>
    <dgm:cxn modelId="{27F24E30-112F-4679-B3F5-F85D84C4DCE8}" type="presParOf" srcId="{D707D886-0DB9-4386-93F0-C2636A4F87A9}" destId="{730DABFA-4F8E-499F-854B-8B30FDBAE729}" srcOrd="1" destOrd="0" presId="urn:microsoft.com/office/officeart/2005/8/layout/hierarchy1"/>
    <dgm:cxn modelId="{4C75A8BB-D1FE-4437-B14B-C8E575C719D5}" type="presParOf" srcId="{730DABFA-4F8E-499F-854B-8B30FDBAE729}" destId="{BFC5676D-7CC6-459F-B72C-A7224F0CDE79}" srcOrd="0" destOrd="0" presId="urn:microsoft.com/office/officeart/2005/8/layout/hierarchy1"/>
    <dgm:cxn modelId="{D94CE5D2-5324-4186-A1D6-8F9BB529DADE}" type="presParOf" srcId="{730DABFA-4F8E-499F-854B-8B30FDBAE729}" destId="{0222FA05-3424-442F-8FCE-5B465A694FD2}" srcOrd="1" destOrd="0" presId="urn:microsoft.com/office/officeart/2005/8/layout/hierarchy1"/>
    <dgm:cxn modelId="{0458D2CF-2D5C-4A47-92C8-206B508501E6}" type="presParOf" srcId="{0222FA05-3424-442F-8FCE-5B465A694FD2}" destId="{584F024E-D982-4BAC-87AB-E2A7D2913631}" srcOrd="0" destOrd="0" presId="urn:microsoft.com/office/officeart/2005/8/layout/hierarchy1"/>
    <dgm:cxn modelId="{2C767A31-A331-488C-8F35-2479BCCD70B3}" type="presParOf" srcId="{584F024E-D982-4BAC-87AB-E2A7D2913631}" destId="{BF7FC1D6-823C-4835-ABA7-E6BC2F943180}" srcOrd="0" destOrd="0" presId="urn:microsoft.com/office/officeart/2005/8/layout/hierarchy1"/>
    <dgm:cxn modelId="{69C3E7E8-E116-4B4F-AEF4-2A1C03EE6C99}" type="presParOf" srcId="{584F024E-D982-4BAC-87AB-E2A7D2913631}" destId="{9DB4680C-B1B2-4CCB-A083-C89A619A745A}" srcOrd="1" destOrd="0" presId="urn:microsoft.com/office/officeart/2005/8/layout/hierarchy1"/>
    <dgm:cxn modelId="{FCAEF459-9CCB-43AB-B51E-BBB631624C57}" type="presParOf" srcId="{0222FA05-3424-442F-8FCE-5B465A694FD2}" destId="{8DE0421E-F9B7-4867-B20B-ED1AC1441A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1E13-1613-46AB-9AFB-B63DE490DB18}">
      <dsp:nvSpPr>
        <dsp:cNvPr id="0" name=""/>
        <dsp:cNvSpPr/>
      </dsp:nvSpPr>
      <dsp:spPr>
        <a:xfrm>
          <a:off x="2623620" y="1367957"/>
          <a:ext cx="2060179" cy="32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17"/>
              </a:lnTo>
              <a:lnTo>
                <a:pt x="2060179" y="222717"/>
              </a:lnTo>
              <a:lnTo>
                <a:pt x="2060179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2623620" y="1367957"/>
          <a:ext cx="686726" cy="32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17"/>
              </a:lnTo>
              <a:lnTo>
                <a:pt x="686726" y="222717"/>
              </a:lnTo>
              <a:lnTo>
                <a:pt x="686726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1936893" y="1367957"/>
          <a:ext cx="686726" cy="326819"/>
        </a:xfrm>
        <a:custGeom>
          <a:avLst/>
          <a:gdLst/>
          <a:ahLst/>
          <a:cxnLst/>
          <a:rect l="0" t="0" r="0" b="0"/>
          <a:pathLst>
            <a:path>
              <a:moveTo>
                <a:pt x="686726" y="0"/>
              </a:moveTo>
              <a:lnTo>
                <a:pt x="686726" y="222717"/>
              </a:lnTo>
              <a:lnTo>
                <a:pt x="0" y="222717"/>
              </a:lnTo>
              <a:lnTo>
                <a:pt x="0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563440" y="1367957"/>
          <a:ext cx="2060179" cy="326819"/>
        </a:xfrm>
        <a:custGeom>
          <a:avLst/>
          <a:gdLst/>
          <a:ahLst/>
          <a:cxnLst/>
          <a:rect l="0" t="0" r="0" b="0"/>
          <a:pathLst>
            <a:path>
              <a:moveTo>
                <a:pt x="2060179" y="0"/>
              </a:moveTo>
              <a:lnTo>
                <a:pt x="2060179" y="222717"/>
              </a:lnTo>
              <a:lnTo>
                <a:pt x="0" y="222717"/>
              </a:lnTo>
              <a:lnTo>
                <a:pt x="0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061753" y="654385"/>
          <a:ext cx="1123734" cy="7135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2186612" y="773002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raffic" pitchFamily="2" charset="-78"/>
            </a:rPr>
            <a:t>تقسیم بندی اولیه  بازار</a:t>
          </a:r>
          <a:endParaRPr lang="en-US" sz="1400" kern="1200" dirty="0">
            <a:cs typeface="B Traffic" pitchFamily="2" charset="-78"/>
          </a:endParaRPr>
        </a:p>
      </dsp:txBody>
      <dsp:txXfrm>
        <a:off x="2207512" y="793902"/>
        <a:ext cx="1081934" cy="671771"/>
      </dsp:txXfrm>
    </dsp:sp>
    <dsp:sp modelId="{2800DA6C-A250-49E5-A896-D15BC300534B}">
      <dsp:nvSpPr>
        <dsp:cNvPr id="0" name=""/>
        <dsp:cNvSpPr/>
      </dsp:nvSpPr>
      <dsp:spPr>
        <a:xfrm>
          <a:off x="1573" y="1694776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126433" y="1813392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raffic" pitchFamily="2" charset="-78"/>
            </a:rPr>
            <a:t>عاملین</a:t>
          </a:r>
          <a:endParaRPr lang="en-US" sz="1400" kern="1200" dirty="0">
            <a:cs typeface="B Traffic" pitchFamily="2" charset="-78"/>
          </a:endParaRPr>
        </a:p>
      </dsp:txBody>
      <dsp:txXfrm>
        <a:off x="147333" y="1834292"/>
        <a:ext cx="1081934" cy="671771"/>
      </dsp:txXfrm>
    </dsp:sp>
    <dsp:sp modelId="{A714A08D-A981-4B17-88F2-8D4918582DC3}">
      <dsp:nvSpPr>
        <dsp:cNvPr id="0" name=""/>
        <dsp:cNvSpPr/>
      </dsp:nvSpPr>
      <dsp:spPr>
        <a:xfrm>
          <a:off x="1375026" y="1694776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1499886" y="1813392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raffic" pitchFamily="2" charset="-78"/>
            </a:rPr>
            <a:t>صنایع سیمان بر </a:t>
          </a:r>
        </a:p>
      </dsp:txBody>
      <dsp:txXfrm>
        <a:off x="1520786" y="1834292"/>
        <a:ext cx="1081934" cy="671771"/>
      </dsp:txXfrm>
    </dsp:sp>
    <dsp:sp modelId="{92770FDA-16DE-43F2-AC60-7B5904CB8102}">
      <dsp:nvSpPr>
        <dsp:cNvPr id="0" name=""/>
        <dsp:cNvSpPr/>
      </dsp:nvSpPr>
      <dsp:spPr>
        <a:xfrm>
          <a:off x="2748479" y="1694776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2873339" y="1813392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raffic" pitchFamily="2" charset="-78"/>
            </a:rPr>
            <a:t>پروژ ه های عمرانی</a:t>
          </a:r>
          <a:endParaRPr lang="en-US" sz="1400" kern="1200" dirty="0">
            <a:cs typeface="B Traffic" pitchFamily="2" charset="-78"/>
          </a:endParaRPr>
        </a:p>
      </dsp:txBody>
      <dsp:txXfrm>
        <a:off x="2894239" y="1834292"/>
        <a:ext cx="1081934" cy="671771"/>
      </dsp:txXfrm>
    </dsp:sp>
    <dsp:sp modelId="{CCACF223-046C-4207-B2CF-269D7AECBD21}">
      <dsp:nvSpPr>
        <dsp:cNvPr id="0" name=""/>
        <dsp:cNvSpPr/>
      </dsp:nvSpPr>
      <dsp:spPr>
        <a:xfrm>
          <a:off x="4121932" y="1694776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3619-CB46-4076-A8FA-614529D9304B}">
      <dsp:nvSpPr>
        <dsp:cNvPr id="0" name=""/>
        <dsp:cNvSpPr/>
      </dsp:nvSpPr>
      <dsp:spPr>
        <a:xfrm>
          <a:off x="4246791" y="1813392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cs typeface="B Traffic" pitchFamily="2" charset="-78"/>
            </a:rPr>
            <a:t>انبوه سازان </a:t>
          </a:r>
          <a:endParaRPr lang="en-US" sz="1400" kern="1200" dirty="0">
            <a:cs typeface="B Traffic" pitchFamily="2" charset="-78"/>
          </a:endParaRPr>
        </a:p>
      </dsp:txBody>
      <dsp:txXfrm>
        <a:off x="4267691" y="1834292"/>
        <a:ext cx="1081934" cy="671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A4374-5F36-4CF9-B582-853B22C64260}">
      <dsp:nvSpPr>
        <dsp:cNvPr id="0" name=""/>
        <dsp:cNvSpPr/>
      </dsp:nvSpPr>
      <dsp:spPr>
        <a:xfrm>
          <a:off x="4138642" y="1315989"/>
          <a:ext cx="91440" cy="245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1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F1E13-1613-46AB-9AFB-B63DE490DB18}">
      <dsp:nvSpPr>
        <dsp:cNvPr id="0" name=""/>
        <dsp:cNvSpPr/>
      </dsp:nvSpPr>
      <dsp:spPr>
        <a:xfrm>
          <a:off x="2639227" y="535696"/>
          <a:ext cx="1545134" cy="24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38"/>
              </a:lnTo>
              <a:lnTo>
                <a:pt x="1545134" y="167038"/>
              </a:lnTo>
              <a:lnTo>
                <a:pt x="1545134" y="2451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D9A89-F987-4454-B6B4-AD8A136836D7}">
      <dsp:nvSpPr>
        <dsp:cNvPr id="0" name=""/>
        <dsp:cNvSpPr/>
      </dsp:nvSpPr>
      <dsp:spPr>
        <a:xfrm>
          <a:off x="3108552" y="1315989"/>
          <a:ext cx="91440" cy="245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1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2639227" y="535696"/>
          <a:ext cx="515044" cy="24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38"/>
              </a:lnTo>
              <a:lnTo>
                <a:pt x="515044" y="167038"/>
              </a:lnTo>
              <a:lnTo>
                <a:pt x="515044" y="2451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E41D3-F8FB-474E-824C-265AB7B94922}">
      <dsp:nvSpPr>
        <dsp:cNvPr id="0" name=""/>
        <dsp:cNvSpPr/>
      </dsp:nvSpPr>
      <dsp:spPr>
        <a:xfrm>
          <a:off x="2067970" y="1331927"/>
          <a:ext cx="91440" cy="2291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100"/>
              </a:lnTo>
              <a:lnTo>
                <a:pt x="56212" y="151100"/>
              </a:lnTo>
              <a:lnTo>
                <a:pt x="56212" y="2291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2113690" y="535696"/>
          <a:ext cx="525537" cy="261052"/>
        </a:xfrm>
        <a:custGeom>
          <a:avLst/>
          <a:gdLst/>
          <a:ahLst/>
          <a:cxnLst/>
          <a:rect l="0" t="0" r="0" b="0"/>
          <a:pathLst>
            <a:path>
              <a:moveTo>
                <a:pt x="525537" y="0"/>
              </a:moveTo>
              <a:lnTo>
                <a:pt x="525537" y="182976"/>
              </a:lnTo>
              <a:lnTo>
                <a:pt x="0" y="182976"/>
              </a:lnTo>
              <a:lnTo>
                <a:pt x="0" y="261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09624-BB85-4EA0-8849-C59E86AB65BE}">
      <dsp:nvSpPr>
        <dsp:cNvPr id="0" name=""/>
        <dsp:cNvSpPr/>
      </dsp:nvSpPr>
      <dsp:spPr>
        <a:xfrm>
          <a:off x="1039270" y="1284681"/>
          <a:ext cx="91440" cy="276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346"/>
              </a:lnTo>
              <a:lnTo>
                <a:pt x="54822" y="198346"/>
              </a:lnTo>
              <a:lnTo>
                <a:pt x="54822" y="2764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1084990" y="535696"/>
          <a:ext cx="1554236" cy="213806"/>
        </a:xfrm>
        <a:custGeom>
          <a:avLst/>
          <a:gdLst/>
          <a:ahLst/>
          <a:cxnLst/>
          <a:rect l="0" t="0" r="0" b="0"/>
          <a:pathLst>
            <a:path>
              <a:moveTo>
                <a:pt x="1554236" y="0"/>
              </a:moveTo>
              <a:lnTo>
                <a:pt x="1554236" y="135730"/>
              </a:lnTo>
              <a:lnTo>
                <a:pt x="0" y="135730"/>
              </a:lnTo>
              <a:lnTo>
                <a:pt x="0" y="2138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217827" y="518"/>
          <a:ext cx="842800" cy="5351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2311471" y="89480"/>
          <a:ext cx="842800" cy="53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تقسیم بندی اولیه  بازار</a:t>
          </a:r>
          <a:endParaRPr lang="en-US" sz="1000" kern="1200" dirty="0">
            <a:cs typeface="B Traffic" pitchFamily="2" charset="-78"/>
          </a:endParaRPr>
        </a:p>
      </dsp:txBody>
      <dsp:txXfrm>
        <a:off x="2327146" y="105155"/>
        <a:ext cx="811450" cy="503828"/>
      </dsp:txXfrm>
    </dsp:sp>
    <dsp:sp modelId="{2800DA6C-A250-49E5-A896-D15BC300534B}">
      <dsp:nvSpPr>
        <dsp:cNvPr id="0" name=""/>
        <dsp:cNvSpPr/>
      </dsp:nvSpPr>
      <dsp:spPr>
        <a:xfrm>
          <a:off x="663590" y="749503"/>
          <a:ext cx="842800" cy="535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757235" y="838465"/>
          <a:ext cx="842800" cy="53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عاملین </a:t>
          </a:r>
          <a:endParaRPr lang="en-US" sz="1000" kern="1200" dirty="0">
            <a:cs typeface="B Traffic" pitchFamily="2" charset="-78"/>
          </a:endParaRPr>
        </a:p>
      </dsp:txBody>
      <dsp:txXfrm>
        <a:off x="772910" y="854140"/>
        <a:ext cx="811450" cy="503828"/>
      </dsp:txXfrm>
    </dsp:sp>
    <dsp:sp modelId="{EC13D8C8-03AE-4002-BF4C-98C1CEA9FD7B}">
      <dsp:nvSpPr>
        <dsp:cNvPr id="0" name=""/>
        <dsp:cNvSpPr/>
      </dsp:nvSpPr>
      <dsp:spPr>
        <a:xfrm>
          <a:off x="672692" y="1561104"/>
          <a:ext cx="842800" cy="147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85DB1-F1C0-43E2-9813-9551FD18CC6E}">
      <dsp:nvSpPr>
        <dsp:cNvPr id="0" name=""/>
        <dsp:cNvSpPr/>
      </dsp:nvSpPr>
      <dsp:spPr>
        <a:xfrm>
          <a:off x="766337" y="1650066"/>
          <a:ext cx="842800" cy="1470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محصول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قیمت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توزیع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بدون ترویج</a:t>
          </a:r>
          <a:endParaRPr lang="en-US" sz="1000" kern="1200" dirty="0">
            <a:cs typeface="B Traffic" pitchFamily="2" charset="-78"/>
          </a:endParaRPr>
        </a:p>
      </dsp:txBody>
      <dsp:txXfrm>
        <a:off x="791022" y="1674751"/>
        <a:ext cx="793430" cy="1421466"/>
      </dsp:txXfrm>
    </dsp:sp>
    <dsp:sp modelId="{A714A08D-A981-4B17-88F2-8D4918582DC3}">
      <dsp:nvSpPr>
        <dsp:cNvPr id="0" name=""/>
        <dsp:cNvSpPr/>
      </dsp:nvSpPr>
      <dsp:spPr>
        <a:xfrm>
          <a:off x="1692289" y="796748"/>
          <a:ext cx="842800" cy="535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1785934" y="885711"/>
          <a:ext cx="842800" cy="53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صنایع سیمان بر</a:t>
          </a:r>
          <a:endParaRPr lang="en-US" sz="1000" kern="1200" dirty="0">
            <a:cs typeface="B Traffic" pitchFamily="2" charset="-78"/>
          </a:endParaRPr>
        </a:p>
      </dsp:txBody>
      <dsp:txXfrm>
        <a:off x="1801609" y="901386"/>
        <a:ext cx="811450" cy="503828"/>
      </dsp:txXfrm>
    </dsp:sp>
    <dsp:sp modelId="{0E6B5C86-8149-41BD-890F-04B543066AF0}">
      <dsp:nvSpPr>
        <dsp:cNvPr id="0" name=""/>
        <dsp:cNvSpPr/>
      </dsp:nvSpPr>
      <dsp:spPr>
        <a:xfrm>
          <a:off x="1702782" y="1561104"/>
          <a:ext cx="842800" cy="1468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1F21B-2EA5-4A62-93B7-685BBDAC17E5}">
      <dsp:nvSpPr>
        <dsp:cNvPr id="0" name=""/>
        <dsp:cNvSpPr/>
      </dsp:nvSpPr>
      <dsp:spPr>
        <a:xfrm>
          <a:off x="1796427" y="1650066"/>
          <a:ext cx="842800" cy="146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محصول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قیمت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توزیع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بدون ترویج</a:t>
          </a:r>
          <a:endParaRPr lang="en-US" sz="1000" kern="1200" dirty="0"/>
        </a:p>
      </dsp:txBody>
      <dsp:txXfrm>
        <a:off x="1821112" y="1674751"/>
        <a:ext cx="793430" cy="1419255"/>
      </dsp:txXfrm>
    </dsp:sp>
    <dsp:sp modelId="{92770FDA-16DE-43F2-AC60-7B5904CB8102}">
      <dsp:nvSpPr>
        <dsp:cNvPr id="0" name=""/>
        <dsp:cNvSpPr/>
      </dsp:nvSpPr>
      <dsp:spPr>
        <a:xfrm>
          <a:off x="2732872" y="780811"/>
          <a:ext cx="842800" cy="535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2826516" y="869773"/>
          <a:ext cx="842800" cy="53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پروژه های عمرانی </a:t>
          </a:r>
          <a:endParaRPr lang="en-US" sz="1000" kern="1200" dirty="0">
            <a:cs typeface="B Traffic" pitchFamily="2" charset="-78"/>
          </a:endParaRPr>
        </a:p>
      </dsp:txBody>
      <dsp:txXfrm>
        <a:off x="2842191" y="885448"/>
        <a:ext cx="811450" cy="503828"/>
      </dsp:txXfrm>
    </dsp:sp>
    <dsp:sp modelId="{2B8D65D2-3FA4-4748-AA53-D0A7E89A0877}">
      <dsp:nvSpPr>
        <dsp:cNvPr id="0" name=""/>
        <dsp:cNvSpPr/>
      </dsp:nvSpPr>
      <dsp:spPr>
        <a:xfrm>
          <a:off x="2732872" y="1561104"/>
          <a:ext cx="842800" cy="1474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BB45E-EE88-4A74-AA1F-202FCAD521EB}">
      <dsp:nvSpPr>
        <dsp:cNvPr id="0" name=""/>
        <dsp:cNvSpPr/>
      </dsp:nvSpPr>
      <dsp:spPr>
        <a:xfrm>
          <a:off x="2826516" y="1650066"/>
          <a:ext cx="842800" cy="1474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محصول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قیمت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توزیع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بدون ترویج</a:t>
          </a:r>
          <a:endParaRPr lang="en-US" sz="1000" kern="1200" dirty="0">
            <a:cs typeface="B Traffic" pitchFamily="2" charset="-78"/>
          </a:endParaRPr>
        </a:p>
      </dsp:txBody>
      <dsp:txXfrm>
        <a:off x="2851201" y="1674751"/>
        <a:ext cx="793430" cy="1424666"/>
      </dsp:txXfrm>
    </dsp:sp>
    <dsp:sp modelId="{CCACF223-046C-4207-B2CF-269D7AECBD21}">
      <dsp:nvSpPr>
        <dsp:cNvPr id="0" name=""/>
        <dsp:cNvSpPr/>
      </dsp:nvSpPr>
      <dsp:spPr>
        <a:xfrm>
          <a:off x="3762961" y="780811"/>
          <a:ext cx="842800" cy="5351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3619-CB46-4076-A8FA-614529D9304B}">
      <dsp:nvSpPr>
        <dsp:cNvPr id="0" name=""/>
        <dsp:cNvSpPr/>
      </dsp:nvSpPr>
      <dsp:spPr>
        <a:xfrm>
          <a:off x="3856606" y="869773"/>
          <a:ext cx="842800" cy="53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انبوه سازان</a:t>
          </a:r>
          <a:endParaRPr lang="en-US" sz="1000" kern="1200" dirty="0">
            <a:cs typeface="B Traffic" pitchFamily="2" charset="-78"/>
          </a:endParaRPr>
        </a:p>
      </dsp:txBody>
      <dsp:txXfrm>
        <a:off x="3872281" y="885448"/>
        <a:ext cx="811450" cy="503828"/>
      </dsp:txXfrm>
    </dsp:sp>
    <dsp:sp modelId="{FFD6515E-E8D8-494F-B2D3-E374A67E531F}">
      <dsp:nvSpPr>
        <dsp:cNvPr id="0" name=""/>
        <dsp:cNvSpPr/>
      </dsp:nvSpPr>
      <dsp:spPr>
        <a:xfrm>
          <a:off x="3762961" y="1561104"/>
          <a:ext cx="842800" cy="1530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7EF1F-437E-46DE-8901-731209112F85}">
      <dsp:nvSpPr>
        <dsp:cNvPr id="0" name=""/>
        <dsp:cNvSpPr/>
      </dsp:nvSpPr>
      <dsp:spPr>
        <a:xfrm>
          <a:off x="3856606" y="1650066"/>
          <a:ext cx="842800" cy="1530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محصول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قیمت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یک توزیع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00" kern="1200" dirty="0">
              <a:cs typeface="B Traffic" pitchFamily="2" charset="-78"/>
            </a:rPr>
            <a:t>بدون ترویج</a:t>
          </a:r>
          <a:endParaRPr lang="en-US" sz="1000" kern="1200" dirty="0">
            <a:cs typeface="B Traffic" pitchFamily="2" charset="-78"/>
          </a:endParaRPr>
        </a:p>
      </dsp:txBody>
      <dsp:txXfrm>
        <a:off x="3881291" y="1674751"/>
        <a:ext cx="793430" cy="1481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1E13-1613-46AB-9AFB-B63DE490DB18}">
      <dsp:nvSpPr>
        <dsp:cNvPr id="0" name=""/>
        <dsp:cNvSpPr/>
      </dsp:nvSpPr>
      <dsp:spPr>
        <a:xfrm>
          <a:off x="2623620" y="1195833"/>
          <a:ext cx="2060179" cy="32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17"/>
              </a:lnTo>
              <a:lnTo>
                <a:pt x="2060179" y="222717"/>
              </a:lnTo>
              <a:lnTo>
                <a:pt x="2060179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2623620" y="1195833"/>
          <a:ext cx="686726" cy="32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717"/>
              </a:lnTo>
              <a:lnTo>
                <a:pt x="686726" y="222717"/>
              </a:lnTo>
              <a:lnTo>
                <a:pt x="686726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1936893" y="1195833"/>
          <a:ext cx="686726" cy="326819"/>
        </a:xfrm>
        <a:custGeom>
          <a:avLst/>
          <a:gdLst/>
          <a:ahLst/>
          <a:cxnLst/>
          <a:rect l="0" t="0" r="0" b="0"/>
          <a:pathLst>
            <a:path>
              <a:moveTo>
                <a:pt x="686726" y="0"/>
              </a:moveTo>
              <a:lnTo>
                <a:pt x="686726" y="222717"/>
              </a:lnTo>
              <a:lnTo>
                <a:pt x="0" y="222717"/>
              </a:lnTo>
              <a:lnTo>
                <a:pt x="0" y="3268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608457" y="1195833"/>
          <a:ext cx="2015162" cy="342225"/>
        </a:xfrm>
        <a:custGeom>
          <a:avLst/>
          <a:gdLst/>
          <a:ahLst/>
          <a:cxnLst/>
          <a:rect l="0" t="0" r="0" b="0"/>
          <a:pathLst>
            <a:path>
              <a:moveTo>
                <a:pt x="2015162" y="0"/>
              </a:moveTo>
              <a:lnTo>
                <a:pt x="2015162" y="238123"/>
              </a:lnTo>
              <a:lnTo>
                <a:pt x="0" y="238123"/>
              </a:lnTo>
              <a:lnTo>
                <a:pt x="0" y="3422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1818240" y="826509"/>
          <a:ext cx="1610760" cy="3693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1943099" y="945126"/>
          <a:ext cx="1610760" cy="369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Traffic" pitchFamily="2" charset="-78"/>
            </a:rPr>
            <a:t>نواحی جغرافیایی</a:t>
          </a:r>
          <a:endParaRPr lang="en-US" sz="1200" kern="1200" dirty="0">
            <a:cs typeface="B Traffic" pitchFamily="2" charset="-78"/>
          </a:endParaRPr>
        </a:p>
      </dsp:txBody>
      <dsp:txXfrm>
        <a:off x="1953916" y="955943"/>
        <a:ext cx="1589126" cy="347689"/>
      </dsp:txXfrm>
    </dsp:sp>
    <dsp:sp modelId="{2800DA6C-A250-49E5-A896-D15BC300534B}">
      <dsp:nvSpPr>
        <dsp:cNvPr id="0" name=""/>
        <dsp:cNvSpPr/>
      </dsp:nvSpPr>
      <dsp:spPr>
        <a:xfrm>
          <a:off x="46590" y="1538058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171450" y="1656674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Traffic" pitchFamily="2" charset="-78"/>
            </a:rPr>
            <a:t>مثبت </a:t>
          </a:r>
          <a:endParaRPr lang="en-US" sz="1200" kern="1200" dirty="0">
            <a:cs typeface="B Traffic" pitchFamily="2" charset="-78"/>
          </a:endParaRPr>
        </a:p>
      </dsp:txBody>
      <dsp:txXfrm>
        <a:off x="192350" y="1677574"/>
        <a:ext cx="1081934" cy="671771"/>
      </dsp:txXfrm>
    </dsp:sp>
    <dsp:sp modelId="{A714A08D-A981-4B17-88F2-8D4918582DC3}">
      <dsp:nvSpPr>
        <dsp:cNvPr id="0" name=""/>
        <dsp:cNvSpPr/>
      </dsp:nvSpPr>
      <dsp:spPr>
        <a:xfrm>
          <a:off x="1375026" y="1522652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1499886" y="1641268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Traffic" pitchFamily="2" charset="-78"/>
            </a:rPr>
            <a:t>بی تفاوتی</a:t>
          </a:r>
          <a:endParaRPr lang="en-US" sz="1200" kern="1200" dirty="0">
            <a:cs typeface="B Traffic" pitchFamily="2" charset="-78"/>
          </a:endParaRPr>
        </a:p>
      </dsp:txBody>
      <dsp:txXfrm>
        <a:off x="1520786" y="1662168"/>
        <a:ext cx="1081934" cy="671771"/>
      </dsp:txXfrm>
    </dsp:sp>
    <dsp:sp modelId="{92770FDA-16DE-43F2-AC60-7B5904CB8102}">
      <dsp:nvSpPr>
        <dsp:cNvPr id="0" name=""/>
        <dsp:cNvSpPr/>
      </dsp:nvSpPr>
      <dsp:spPr>
        <a:xfrm>
          <a:off x="2748479" y="1522652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2873339" y="1641268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Traffic" pitchFamily="2" charset="-78"/>
            </a:rPr>
            <a:t>صفر </a:t>
          </a:r>
          <a:endParaRPr lang="en-US" sz="1200" kern="1200" dirty="0">
            <a:cs typeface="B Traffic" pitchFamily="2" charset="-78"/>
          </a:endParaRPr>
        </a:p>
      </dsp:txBody>
      <dsp:txXfrm>
        <a:off x="2894239" y="1662168"/>
        <a:ext cx="1081934" cy="671771"/>
      </dsp:txXfrm>
    </dsp:sp>
    <dsp:sp modelId="{CCACF223-046C-4207-B2CF-269D7AECBD21}">
      <dsp:nvSpPr>
        <dsp:cNvPr id="0" name=""/>
        <dsp:cNvSpPr/>
      </dsp:nvSpPr>
      <dsp:spPr>
        <a:xfrm>
          <a:off x="4121932" y="1522652"/>
          <a:ext cx="1123734" cy="7135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3619-CB46-4076-A8FA-614529D9304B}">
      <dsp:nvSpPr>
        <dsp:cNvPr id="0" name=""/>
        <dsp:cNvSpPr/>
      </dsp:nvSpPr>
      <dsp:spPr>
        <a:xfrm>
          <a:off x="4246791" y="1641268"/>
          <a:ext cx="1123734" cy="7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Traffic" pitchFamily="2" charset="-78"/>
            </a:rPr>
            <a:t>منفی </a:t>
          </a:r>
          <a:endParaRPr lang="en-US" sz="1200" kern="1200" dirty="0">
            <a:cs typeface="B Traffic" pitchFamily="2" charset="-78"/>
          </a:endParaRPr>
        </a:p>
      </dsp:txBody>
      <dsp:txXfrm>
        <a:off x="4267691" y="1662168"/>
        <a:ext cx="1081934" cy="671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DE6E-578C-4B22-858A-5B16ED44DF21}">
      <dsp:nvSpPr>
        <dsp:cNvPr id="0" name=""/>
        <dsp:cNvSpPr/>
      </dsp:nvSpPr>
      <dsp:spPr>
        <a:xfrm>
          <a:off x="6045338" y="1947460"/>
          <a:ext cx="486617" cy="31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6"/>
              </a:lnTo>
              <a:lnTo>
                <a:pt x="486617" y="270076"/>
              </a:lnTo>
              <a:lnTo>
                <a:pt x="486617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693E5-F021-4701-91BB-D7F6CECB84D6}">
      <dsp:nvSpPr>
        <dsp:cNvPr id="0" name=""/>
        <dsp:cNvSpPr/>
      </dsp:nvSpPr>
      <dsp:spPr>
        <a:xfrm>
          <a:off x="5946991" y="1947460"/>
          <a:ext cx="98346" cy="310838"/>
        </a:xfrm>
        <a:custGeom>
          <a:avLst/>
          <a:gdLst/>
          <a:ahLst/>
          <a:cxnLst/>
          <a:rect l="0" t="0" r="0" b="0"/>
          <a:pathLst>
            <a:path>
              <a:moveTo>
                <a:pt x="98346" y="0"/>
              </a:moveTo>
              <a:lnTo>
                <a:pt x="98346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B291-F31F-4923-9E4A-50A0ED8C3021}">
      <dsp:nvSpPr>
        <dsp:cNvPr id="0" name=""/>
        <dsp:cNvSpPr/>
      </dsp:nvSpPr>
      <dsp:spPr>
        <a:xfrm>
          <a:off x="5388956" y="1947460"/>
          <a:ext cx="656381" cy="310838"/>
        </a:xfrm>
        <a:custGeom>
          <a:avLst/>
          <a:gdLst/>
          <a:ahLst/>
          <a:cxnLst/>
          <a:rect l="0" t="0" r="0" b="0"/>
          <a:pathLst>
            <a:path>
              <a:moveTo>
                <a:pt x="656381" y="0"/>
              </a:moveTo>
              <a:lnTo>
                <a:pt x="656381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85440-6B01-4894-BCCD-5EA499DE8AE8}">
      <dsp:nvSpPr>
        <dsp:cNvPr id="0" name=""/>
        <dsp:cNvSpPr/>
      </dsp:nvSpPr>
      <dsp:spPr>
        <a:xfrm>
          <a:off x="4857414" y="1947460"/>
          <a:ext cx="1187923" cy="310838"/>
        </a:xfrm>
        <a:custGeom>
          <a:avLst/>
          <a:gdLst/>
          <a:ahLst/>
          <a:cxnLst/>
          <a:rect l="0" t="0" r="0" b="0"/>
          <a:pathLst>
            <a:path>
              <a:moveTo>
                <a:pt x="1187923" y="0"/>
              </a:moveTo>
              <a:lnTo>
                <a:pt x="1187923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3390626" y="1222986"/>
          <a:ext cx="2654711" cy="44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06"/>
              </a:lnTo>
              <a:lnTo>
                <a:pt x="2654711" y="404306"/>
              </a:lnTo>
              <a:lnTo>
                <a:pt x="2654711" y="4450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9C3C-34C5-45F0-9C63-0888C87F7CF5}">
      <dsp:nvSpPr>
        <dsp:cNvPr id="0" name=""/>
        <dsp:cNvSpPr/>
      </dsp:nvSpPr>
      <dsp:spPr>
        <a:xfrm>
          <a:off x="3381245" y="2010955"/>
          <a:ext cx="1036619" cy="81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34"/>
              </a:lnTo>
              <a:lnTo>
                <a:pt x="1036619" y="774634"/>
              </a:lnTo>
              <a:lnTo>
                <a:pt x="1036619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E373-16ED-4BD3-A835-C0E77D4DC420}">
      <dsp:nvSpPr>
        <dsp:cNvPr id="0" name=""/>
        <dsp:cNvSpPr/>
      </dsp:nvSpPr>
      <dsp:spPr>
        <a:xfrm>
          <a:off x="3381245" y="2010955"/>
          <a:ext cx="301807" cy="81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34"/>
              </a:lnTo>
              <a:lnTo>
                <a:pt x="301807" y="774634"/>
              </a:lnTo>
              <a:lnTo>
                <a:pt x="301807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192D7-9D0A-4D40-9B18-0D3C6C15C840}">
      <dsp:nvSpPr>
        <dsp:cNvPr id="0" name=""/>
        <dsp:cNvSpPr/>
      </dsp:nvSpPr>
      <dsp:spPr>
        <a:xfrm>
          <a:off x="3002376" y="2010955"/>
          <a:ext cx="378869" cy="815396"/>
        </a:xfrm>
        <a:custGeom>
          <a:avLst/>
          <a:gdLst/>
          <a:ahLst/>
          <a:cxnLst/>
          <a:rect l="0" t="0" r="0" b="0"/>
          <a:pathLst>
            <a:path>
              <a:moveTo>
                <a:pt x="378869" y="0"/>
              </a:moveTo>
              <a:lnTo>
                <a:pt x="378869" y="774634"/>
              </a:lnTo>
              <a:lnTo>
                <a:pt x="0" y="774634"/>
              </a:lnTo>
              <a:lnTo>
                <a:pt x="0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64556-BDDE-4A01-9F65-C2550912E8C1}">
      <dsp:nvSpPr>
        <dsp:cNvPr id="0" name=""/>
        <dsp:cNvSpPr/>
      </dsp:nvSpPr>
      <dsp:spPr>
        <a:xfrm>
          <a:off x="2414965" y="2010955"/>
          <a:ext cx="966279" cy="815396"/>
        </a:xfrm>
        <a:custGeom>
          <a:avLst/>
          <a:gdLst/>
          <a:ahLst/>
          <a:cxnLst/>
          <a:rect l="0" t="0" r="0" b="0"/>
          <a:pathLst>
            <a:path>
              <a:moveTo>
                <a:pt x="966279" y="0"/>
              </a:moveTo>
              <a:lnTo>
                <a:pt x="966279" y="774634"/>
              </a:lnTo>
              <a:lnTo>
                <a:pt x="0" y="774634"/>
              </a:lnTo>
              <a:lnTo>
                <a:pt x="0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3335525" y="1222986"/>
          <a:ext cx="91440" cy="508563"/>
        </a:xfrm>
        <a:custGeom>
          <a:avLst/>
          <a:gdLst/>
          <a:ahLst/>
          <a:cxnLst/>
          <a:rect l="0" t="0" r="0" b="0"/>
          <a:pathLst>
            <a:path>
              <a:moveTo>
                <a:pt x="55101" y="0"/>
              </a:moveTo>
              <a:lnTo>
                <a:pt x="55101" y="467801"/>
              </a:lnTo>
              <a:lnTo>
                <a:pt x="45720" y="467801"/>
              </a:lnTo>
              <a:lnTo>
                <a:pt x="45720" y="508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E045D-861F-48AA-A717-76136FA2D1A7}">
      <dsp:nvSpPr>
        <dsp:cNvPr id="0" name=""/>
        <dsp:cNvSpPr/>
      </dsp:nvSpPr>
      <dsp:spPr>
        <a:xfrm>
          <a:off x="1127072" y="1953806"/>
          <a:ext cx="1008084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1008084" y="210330"/>
              </a:lnTo>
              <a:lnTo>
                <a:pt x="1008084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F7F6B-4B06-43F2-BD4F-30448018D424}">
      <dsp:nvSpPr>
        <dsp:cNvPr id="0" name=""/>
        <dsp:cNvSpPr/>
      </dsp:nvSpPr>
      <dsp:spPr>
        <a:xfrm>
          <a:off x="1127072" y="1953806"/>
          <a:ext cx="390078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390078" y="210330"/>
              </a:lnTo>
              <a:lnTo>
                <a:pt x="390078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D42A2-1231-438D-B010-92D23B08545A}">
      <dsp:nvSpPr>
        <dsp:cNvPr id="0" name=""/>
        <dsp:cNvSpPr/>
      </dsp:nvSpPr>
      <dsp:spPr>
        <a:xfrm>
          <a:off x="899144" y="1953806"/>
          <a:ext cx="227928" cy="251092"/>
        </a:xfrm>
        <a:custGeom>
          <a:avLst/>
          <a:gdLst/>
          <a:ahLst/>
          <a:cxnLst/>
          <a:rect l="0" t="0" r="0" b="0"/>
          <a:pathLst>
            <a:path>
              <a:moveTo>
                <a:pt x="227928" y="0"/>
              </a:moveTo>
              <a:lnTo>
                <a:pt x="227928" y="210330"/>
              </a:lnTo>
              <a:lnTo>
                <a:pt x="0" y="210330"/>
              </a:lnTo>
              <a:lnTo>
                <a:pt x="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CE31-BB63-40C5-8408-F68A30A5782A}">
      <dsp:nvSpPr>
        <dsp:cNvPr id="0" name=""/>
        <dsp:cNvSpPr/>
      </dsp:nvSpPr>
      <dsp:spPr>
        <a:xfrm>
          <a:off x="361354" y="1953806"/>
          <a:ext cx="765718" cy="251092"/>
        </a:xfrm>
        <a:custGeom>
          <a:avLst/>
          <a:gdLst/>
          <a:ahLst/>
          <a:cxnLst/>
          <a:rect l="0" t="0" r="0" b="0"/>
          <a:pathLst>
            <a:path>
              <a:moveTo>
                <a:pt x="765718" y="0"/>
              </a:moveTo>
              <a:lnTo>
                <a:pt x="765718" y="210330"/>
              </a:lnTo>
              <a:lnTo>
                <a:pt x="0" y="210330"/>
              </a:lnTo>
              <a:lnTo>
                <a:pt x="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1127072" y="1222986"/>
          <a:ext cx="2263553" cy="451413"/>
        </a:xfrm>
        <a:custGeom>
          <a:avLst/>
          <a:gdLst/>
          <a:ahLst/>
          <a:cxnLst/>
          <a:rect l="0" t="0" r="0" b="0"/>
          <a:pathLst>
            <a:path>
              <a:moveTo>
                <a:pt x="2263553" y="0"/>
              </a:moveTo>
              <a:lnTo>
                <a:pt x="2263553" y="410651"/>
              </a:lnTo>
              <a:lnTo>
                <a:pt x="0" y="410651"/>
              </a:lnTo>
              <a:lnTo>
                <a:pt x="0" y="4514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987862" y="923275"/>
          <a:ext cx="805526" cy="299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3036753" y="969720"/>
          <a:ext cx="805526" cy="29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نواحی جغرافیایی</a:t>
          </a:r>
          <a:endParaRPr lang="en-US" sz="1200" kern="1200" dirty="0">
            <a:cs typeface="B Koodak" pitchFamily="2" charset="-78"/>
          </a:endParaRPr>
        </a:p>
      </dsp:txBody>
      <dsp:txXfrm>
        <a:off x="3045531" y="978498"/>
        <a:ext cx="787970" cy="282155"/>
      </dsp:txXfrm>
    </dsp:sp>
    <dsp:sp modelId="{2800DA6C-A250-49E5-A896-D15BC300534B}">
      <dsp:nvSpPr>
        <dsp:cNvPr id="0" name=""/>
        <dsp:cNvSpPr/>
      </dsp:nvSpPr>
      <dsp:spPr>
        <a:xfrm>
          <a:off x="783039" y="167439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831929" y="1720845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مثبت </a:t>
          </a:r>
          <a:endParaRPr lang="en-US" sz="1200" kern="1200" dirty="0">
            <a:cs typeface="B Koodak" pitchFamily="2" charset="-78"/>
          </a:endParaRPr>
        </a:p>
      </dsp:txBody>
      <dsp:txXfrm>
        <a:off x="840113" y="1729029"/>
        <a:ext cx="671698" cy="263038"/>
      </dsp:txXfrm>
    </dsp:sp>
    <dsp:sp modelId="{36F954E7-8F19-49F9-8DD3-676AADBEA6DA}">
      <dsp:nvSpPr>
        <dsp:cNvPr id="0" name=""/>
        <dsp:cNvSpPr/>
      </dsp:nvSpPr>
      <dsp:spPr>
        <a:xfrm>
          <a:off x="141349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70A14-846B-4AD9-84D9-722969735AE5}">
      <dsp:nvSpPr>
        <dsp:cNvPr id="0" name=""/>
        <dsp:cNvSpPr/>
      </dsp:nvSpPr>
      <dsp:spPr>
        <a:xfrm>
          <a:off x="190239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198423" y="2259528"/>
        <a:ext cx="423642" cy="263038"/>
      </dsp:txXfrm>
    </dsp:sp>
    <dsp:sp modelId="{1E5A61D1-1401-44B6-AA7B-E6CF3110766D}">
      <dsp:nvSpPr>
        <dsp:cNvPr id="0" name=""/>
        <dsp:cNvSpPr/>
      </dsp:nvSpPr>
      <dsp:spPr>
        <a:xfrm>
          <a:off x="679139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D5FE-C90C-4B4D-85EA-83F49D710C9B}">
      <dsp:nvSpPr>
        <dsp:cNvPr id="0" name=""/>
        <dsp:cNvSpPr/>
      </dsp:nvSpPr>
      <dsp:spPr>
        <a:xfrm>
          <a:off x="728029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736213" y="2259528"/>
        <a:ext cx="423642" cy="263038"/>
      </dsp:txXfrm>
    </dsp:sp>
    <dsp:sp modelId="{C2429527-371C-4ACB-AB82-FE2B581C91FD}">
      <dsp:nvSpPr>
        <dsp:cNvPr id="0" name=""/>
        <dsp:cNvSpPr/>
      </dsp:nvSpPr>
      <dsp:spPr>
        <a:xfrm>
          <a:off x="1216930" y="2204899"/>
          <a:ext cx="600442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D1DC-3DBF-4B8A-9B25-19FE9D09A76D}">
      <dsp:nvSpPr>
        <dsp:cNvPr id="0" name=""/>
        <dsp:cNvSpPr/>
      </dsp:nvSpPr>
      <dsp:spPr>
        <a:xfrm>
          <a:off x="1265820" y="2251344"/>
          <a:ext cx="600442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1274004" y="2259528"/>
        <a:ext cx="584074" cy="263038"/>
      </dsp:txXfrm>
    </dsp:sp>
    <dsp:sp modelId="{08A495DB-5E3D-4B24-B552-7797252AEB71}">
      <dsp:nvSpPr>
        <dsp:cNvPr id="0" name=""/>
        <dsp:cNvSpPr/>
      </dsp:nvSpPr>
      <dsp:spPr>
        <a:xfrm>
          <a:off x="1915152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41E49-A191-40C4-9AC1-CA833B242C28}">
      <dsp:nvSpPr>
        <dsp:cNvPr id="0" name=""/>
        <dsp:cNvSpPr/>
      </dsp:nvSpPr>
      <dsp:spPr>
        <a:xfrm>
          <a:off x="1964042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1972226" y="2259528"/>
        <a:ext cx="423642" cy="263038"/>
      </dsp:txXfrm>
    </dsp:sp>
    <dsp:sp modelId="{A714A08D-A981-4B17-88F2-8D4918582DC3}">
      <dsp:nvSpPr>
        <dsp:cNvPr id="0" name=""/>
        <dsp:cNvSpPr/>
      </dsp:nvSpPr>
      <dsp:spPr>
        <a:xfrm>
          <a:off x="3037212" y="173154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3086102" y="1777994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بی تفاوتی</a:t>
          </a:r>
          <a:endParaRPr lang="en-US" sz="1200" kern="1200" dirty="0">
            <a:cs typeface="B Koodak" pitchFamily="2" charset="-78"/>
          </a:endParaRPr>
        </a:p>
      </dsp:txBody>
      <dsp:txXfrm>
        <a:off x="3094286" y="1786178"/>
        <a:ext cx="671698" cy="263038"/>
      </dsp:txXfrm>
    </dsp:sp>
    <dsp:sp modelId="{9A2BC9C7-4009-4F39-B681-3E849DABBB1A}">
      <dsp:nvSpPr>
        <dsp:cNvPr id="0" name=""/>
        <dsp:cNvSpPr/>
      </dsp:nvSpPr>
      <dsp:spPr>
        <a:xfrm>
          <a:off x="2194960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3955-F3CC-4CBB-9322-3900941120C1}">
      <dsp:nvSpPr>
        <dsp:cNvPr id="0" name=""/>
        <dsp:cNvSpPr/>
      </dsp:nvSpPr>
      <dsp:spPr>
        <a:xfrm>
          <a:off x="2243850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2252034" y="2880981"/>
        <a:ext cx="423642" cy="263038"/>
      </dsp:txXfrm>
    </dsp:sp>
    <dsp:sp modelId="{AF91E466-D7A5-4856-8688-8C1026379BA5}">
      <dsp:nvSpPr>
        <dsp:cNvPr id="0" name=""/>
        <dsp:cNvSpPr/>
      </dsp:nvSpPr>
      <dsp:spPr>
        <a:xfrm>
          <a:off x="2782371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6848-D1D4-4177-B3FD-16B76DA35A3C}">
      <dsp:nvSpPr>
        <dsp:cNvPr id="0" name=""/>
        <dsp:cNvSpPr/>
      </dsp:nvSpPr>
      <dsp:spPr>
        <a:xfrm>
          <a:off x="2831261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2839445" y="2880981"/>
        <a:ext cx="423642" cy="263038"/>
      </dsp:txXfrm>
    </dsp:sp>
    <dsp:sp modelId="{6F8B5992-E5A8-42BB-8FFA-540F2A4E58ED}">
      <dsp:nvSpPr>
        <dsp:cNvPr id="0" name=""/>
        <dsp:cNvSpPr/>
      </dsp:nvSpPr>
      <dsp:spPr>
        <a:xfrm>
          <a:off x="3389713" y="2826352"/>
          <a:ext cx="586679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A6320-152F-492D-9C3A-F036281FCB87}">
      <dsp:nvSpPr>
        <dsp:cNvPr id="0" name=""/>
        <dsp:cNvSpPr/>
      </dsp:nvSpPr>
      <dsp:spPr>
        <a:xfrm>
          <a:off x="3438603" y="2872797"/>
          <a:ext cx="586679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3446787" y="2880981"/>
        <a:ext cx="570311" cy="263038"/>
      </dsp:txXfrm>
    </dsp:sp>
    <dsp:sp modelId="{0DD68442-3771-4EE5-BFA6-91CCABFCD123}">
      <dsp:nvSpPr>
        <dsp:cNvPr id="0" name=""/>
        <dsp:cNvSpPr/>
      </dsp:nvSpPr>
      <dsp:spPr>
        <a:xfrm>
          <a:off x="4197859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3EC0-96F0-4634-A253-A8072EF74D91}">
      <dsp:nvSpPr>
        <dsp:cNvPr id="0" name=""/>
        <dsp:cNvSpPr/>
      </dsp:nvSpPr>
      <dsp:spPr>
        <a:xfrm>
          <a:off x="4246749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4254933" y="2880981"/>
        <a:ext cx="423642" cy="263038"/>
      </dsp:txXfrm>
    </dsp:sp>
    <dsp:sp modelId="{92770FDA-16DE-43F2-AC60-7B5904CB8102}">
      <dsp:nvSpPr>
        <dsp:cNvPr id="0" name=""/>
        <dsp:cNvSpPr/>
      </dsp:nvSpPr>
      <dsp:spPr>
        <a:xfrm>
          <a:off x="5738765" y="1668054"/>
          <a:ext cx="613145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5787655" y="1714499"/>
          <a:ext cx="613145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صفر </a:t>
          </a:r>
          <a:endParaRPr lang="en-US" sz="1200" kern="1200" dirty="0">
            <a:cs typeface="B Koodak" pitchFamily="2" charset="-78"/>
          </a:endParaRPr>
        </a:p>
      </dsp:txBody>
      <dsp:txXfrm>
        <a:off x="5795839" y="1722683"/>
        <a:ext cx="596777" cy="263038"/>
      </dsp:txXfrm>
    </dsp:sp>
    <dsp:sp modelId="{C7A6D525-B9BD-448C-BBCC-5BF73B9696D9}">
      <dsp:nvSpPr>
        <dsp:cNvPr id="0" name=""/>
        <dsp:cNvSpPr/>
      </dsp:nvSpPr>
      <dsp:spPr>
        <a:xfrm>
          <a:off x="4637409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1604-8D5E-4815-A4BB-0C2C1D0E27A0}">
      <dsp:nvSpPr>
        <dsp:cNvPr id="0" name=""/>
        <dsp:cNvSpPr/>
      </dsp:nvSpPr>
      <dsp:spPr>
        <a:xfrm>
          <a:off x="4686299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4694483" y="2312928"/>
        <a:ext cx="423642" cy="263038"/>
      </dsp:txXfrm>
    </dsp:sp>
    <dsp:sp modelId="{7C9917A8-4F21-4709-8B71-888EF249FC4E}">
      <dsp:nvSpPr>
        <dsp:cNvPr id="0" name=""/>
        <dsp:cNvSpPr/>
      </dsp:nvSpPr>
      <dsp:spPr>
        <a:xfrm>
          <a:off x="5168951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01C96-9B4D-4365-BDC7-C43142FFEE90}">
      <dsp:nvSpPr>
        <dsp:cNvPr id="0" name=""/>
        <dsp:cNvSpPr/>
      </dsp:nvSpPr>
      <dsp:spPr>
        <a:xfrm>
          <a:off x="5217841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5226025" y="2312928"/>
        <a:ext cx="423642" cy="263038"/>
      </dsp:txXfrm>
    </dsp:sp>
    <dsp:sp modelId="{C9779308-17FF-403D-85C7-F7EC7A4190EF}">
      <dsp:nvSpPr>
        <dsp:cNvPr id="0" name=""/>
        <dsp:cNvSpPr/>
      </dsp:nvSpPr>
      <dsp:spPr>
        <a:xfrm>
          <a:off x="5656373" y="2258299"/>
          <a:ext cx="581236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F3180-26D7-4C9F-BD80-660D799748C3}">
      <dsp:nvSpPr>
        <dsp:cNvPr id="0" name=""/>
        <dsp:cNvSpPr/>
      </dsp:nvSpPr>
      <dsp:spPr>
        <a:xfrm>
          <a:off x="5705263" y="2304744"/>
          <a:ext cx="58123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5713447" y="2312928"/>
        <a:ext cx="564868" cy="263038"/>
      </dsp:txXfrm>
    </dsp:sp>
    <dsp:sp modelId="{F4CC09E8-F031-4A34-994D-44E79CD6DACD}">
      <dsp:nvSpPr>
        <dsp:cNvPr id="0" name=""/>
        <dsp:cNvSpPr/>
      </dsp:nvSpPr>
      <dsp:spPr>
        <a:xfrm>
          <a:off x="6311950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372B-6FBD-41A3-B90C-BA6728A25379}">
      <dsp:nvSpPr>
        <dsp:cNvPr id="0" name=""/>
        <dsp:cNvSpPr/>
      </dsp:nvSpPr>
      <dsp:spPr>
        <a:xfrm>
          <a:off x="6360840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6369024" y="2312928"/>
        <a:ext cx="423642" cy="263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DE6E-578C-4B22-858A-5B16ED44DF21}">
      <dsp:nvSpPr>
        <dsp:cNvPr id="0" name=""/>
        <dsp:cNvSpPr/>
      </dsp:nvSpPr>
      <dsp:spPr>
        <a:xfrm>
          <a:off x="5709267" y="1947460"/>
          <a:ext cx="757276" cy="31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6"/>
              </a:lnTo>
              <a:lnTo>
                <a:pt x="757276" y="270076"/>
              </a:lnTo>
              <a:lnTo>
                <a:pt x="757276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693E5-F021-4701-91BB-D7F6CECB84D6}">
      <dsp:nvSpPr>
        <dsp:cNvPr id="0" name=""/>
        <dsp:cNvSpPr/>
      </dsp:nvSpPr>
      <dsp:spPr>
        <a:xfrm>
          <a:off x="5663547" y="1947460"/>
          <a:ext cx="91440" cy="310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76"/>
              </a:lnTo>
              <a:lnTo>
                <a:pt x="54846" y="270076"/>
              </a:lnTo>
              <a:lnTo>
                <a:pt x="54846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B291-F31F-4923-9E4A-50A0ED8C3021}">
      <dsp:nvSpPr>
        <dsp:cNvPr id="0" name=""/>
        <dsp:cNvSpPr/>
      </dsp:nvSpPr>
      <dsp:spPr>
        <a:xfrm>
          <a:off x="4988903" y="1947460"/>
          <a:ext cx="720363" cy="310838"/>
        </a:xfrm>
        <a:custGeom>
          <a:avLst/>
          <a:gdLst/>
          <a:ahLst/>
          <a:cxnLst/>
          <a:rect l="0" t="0" r="0" b="0"/>
          <a:pathLst>
            <a:path>
              <a:moveTo>
                <a:pt x="720363" y="0"/>
              </a:moveTo>
              <a:lnTo>
                <a:pt x="720363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85440-6B01-4894-BCCD-5EA499DE8AE8}">
      <dsp:nvSpPr>
        <dsp:cNvPr id="0" name=""/>
        <dsp:cNvSpPr/>
      </dsp:nvSpPr>
      <dsp:spPr>
        <a:xfrm>
          <a:off x="4228767" y="1947460"/>
          <a:ext cx="1480499" cy="310838"/>
        </a:xfrm>
        <a:custGeom>
          <a:avLst/>
          <a:gdLst/>
          <a:ahLst/>
          <a:cxnLst/>
          <a:rect l="0" t="0" r="0" b="0"/>
          <a:pathLst>
            <a:path>
              <a:moveTo>
                <a:pt x="1480499" y="0"/>
              </a:moveTo>
              <a:lnTo>
                <a:pt x="1480499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3390626" y="1222986"/>
          <a:ext cx="2318640" cy="44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06"/>
              </a:lnTo>
              <a:lnTo>
                <a:pt x="2318640" y="404306"/>
              </a:lnTo>
              <a:lnTo>
                <a:pt x="2318640" y="4450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9C3C-34C5-45F0-9C63-0888C87F7CF5}">
      <dsp:nvSpPr>
        <dsp:cNvPr id="0" name=""/>
        <dsp:cNvSpPr/>
      </dsp:nvSpPr>
      <dsp:spPr>
        <a:xfrm>
          <a:off x="3381245" y="2010955"/>
          <a:ext cx="1150459" cy="1485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137"/>
              </a:lnTo>
              <a:lnTo>
                <a:pt x="1150459" y="1445137"/>
              </a:lnTo>
              <a:lnTo>
                <a:pt x="1150459" y="14858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E373-16ED-4BD3-A835-C0E77D4DC420}">
      <dsp:nvSpPr>
        <dsp:cNvPr id="0" name=""/>
        <dsp:cNvSpPr/>
      </dsp:nvSpPr>
      <dsp:spPr>
        <a:xfrm>
          <a:off x="3381245" y="2010955"/>
          <a:ext cx="391328" cy="1485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137"/>
              </a:lnTo>
              <a:lnTo>
                <a:pt x="391328" y="1445137"/>
              </a:lnTo>
              <a:lnTo>
                <a:pt x="391328" y="14858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192D7-9D0A-4D40-9B18-0D3C6C15C840}">
      <dsp:nvSpPr>
        <dsp:cNvPr id="0" name=""/>
        <dsp:cNvSpPr/>
      </dsp:nvSpPr>
      <dsp:spPr>
        <a:xfrm>
          <a:off x="3002376" y="2010955"/>
          <a:ext cx="378869" cy="1485899"/>
        </a:xfrm>
        <a:custGeom>
          <a:avLst/>
          <a:gdLst/>
          <a:ahLst/>
          <a:cxnLst/>
          <a:rect l="0" t="0" r="0" b="0"/>
          <a:pathLst>
            <a:path>
              <a:moveTo>
                <a:pt x="378869" y="0"/>
              </a:moveTo>
              <a:lnTo>
                <a:pt x="378869" y="1445137"/>
              </a:lnTo>
              <a:lnTo>
                <a:pt x="0" y="1445137"/>
              </a:lnTo>
              <a:lnTo>
                <a:pt x="0" y="14858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64556-BDDE-4A01-9F65-C2550912E8C1}">
      <dsp:nvSpPr>
        <dsp:cNvPr id="0" name=""/>
        <dsp:cNvSpPr/>
      </dsp:nvSpPr>
      <dsp:spPr>
        <a:xfrm>
          <a:off x="2285664" y="2010955"/>
          <a:ext cx="1095581" cy="1485899"/>
        </a:xfrm>
        <a:custGeom>
          <a:avLst/>
          <a:gdLst/>
          <a:ahLst/>
          <a:cxnLst/>
          <a:rect l="0" t="0" r="0" b="0"/>
          <a:pathLst>
            <a:path>
              <a:moveTo>
                <a:pt x="1095581" y="0"/>
              </a:moveTo>
              <a:lnTo>
                <a:pt x="1095581" y="1445137"/>
              </a:lnTo>
              <a:lnTo>
                <a:pt x="0" y="1445137"/>
              </a:lnTo>
              <a:lnTo>
                <a:pt x="0" y="14858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3335525" y="1222986"/>
          <a:ext cx="91440" cy="508563"/>
        </a:xfrm>
        <a:custGeom>
          <a:avLst/>
          <a:gdLst/>
          <a:ahLst/>
          <a:cxnLst/>
          <a:rect l="0" t="0" r="0" b="0"/>
          <a:pathLst>
            <a:path>
              <a:moveTo>
                <a:pt x="55101" y="0"/>
              </a:moveTo>
              <a:lnTo>
                <a:pt x="55101" y="467801"/>
              </a:lnTo>
              <a:lnTo>
                <a:pt x="45720" y="467801"/>
              </a:lnTo>
              <a:lnTo>
                <a:pt x="45720" y="508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E045D-861F-48AA-A717-76136FA2D1A7}">
      <dsp:nvSpPr>
        <dsp:cNvPr id="0" name=""/>
        <dsp:cNvSpPr/>
      </dsp:nvSpPr>
      <dsp:spPr>
        <a:xfrm>
          <a:off x="1127072" y="1953806"/>
          <a:ext cx="1290083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1290083" y="210330"/>
              </a:lnTo>
              <a:lnTo>
                <a:pt x="1290083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F7F6B-4B06-43F2-BD4F-30448018D424}">
      <dsp:nvSpPr>
        <dsp:cNvPr id="0" name=""/>
        <dsp:cNvSpPr/>
      </dsp:nvSpPr>
      <dsp:spPr>
        <a:xfrm>
          <a:off x="1127072" y="1953806"/>
          <a:ext cx="638367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638367" y="210330"/>
              </a:lnTo>
              <a:lnTo>
                <a:pt x="638367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D42A2-1231-438D-B010-92D23B08545A}">
      <dsp:nvSpPr>
        <dsp:cNvPr id="0" name=""/>
        <dsp:cNvSpPr/>
      </dsp:nvSpPr>
      <dsp:spPr>
        <a:xfrm>
          <a:off x="999833" y="1953806"/>
          <a:ext cx="91440" cy="251092"/>
        </a:xfrm>
        <a:custGeom>
          <a:avLst/>
          <a:gdLst/>
          <a:ahLst/>
          <a:cxnLst/>
          <a:rect l="0" t="0" r="0" b="0"/>
          <a:pathLst>
            <a:path>
              <a:moveTo>
                <a:pt x="127239" y="0"/>
              </a:moveTo>
              <a:lnTo>
                <a:pt x="127239" y="210330"/>
              </a:lnTo>
              <a:lnTo>
                <a:pt x="45720" y="210330"/>
              </a:lnTo>
              <a:lnTo>
                <a:pt x="4572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CE31-BB63-40C5-8408-F68A30A5782A}">
      <dsp:nvSpPr>
        <dsp:cNvPr id="0" name=""/>
        <dsp:cNvSpPr/>
      </dsp:nvSpPr>
      <dsp:spPr>
        <a:xfrm>
          <a:off x="361354" y="1953806"/>
          <a:ext cx="765718" cy="251092"/>
        </a:xfrm>
        <a:custGeom>
          <a:avLst/>
          <a:gdLst/>
          <a:ahLst/>
          <a:cxnLst/>
          <a:rect l="0" t="0" r="0" b="0"/>
          <a:pathLst>
            <a:path>
              <a:moveTo>
                <a:pt x="765718" y="0"/>
              </a:moveTo>
              <a:lnTo>
                <a:pt x="765718" y="210330"/>
              </a:lnTo>
              <a:lnTo>
                <a:pt x="0" y="210330"/>
              </a:lnTo>
              <a:lnTo>
                <a:pt x="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1127072" y="1222986"/>
          <a:ext cx="2263553" cy="451413"/>
        </a:xfrm>
        <a:custGeom>
          <a:avLst/>
          <a:gdLst/>
          <a:ahLst/>
          <a:cxnLst/>
          <a:rect l="0" t="0" r="0" b="0"/>
          <a:pathLst>
            <a:path>
              <a:moveTo>
                <a:pt x="2263553" y="0"/>
              </a:moveTo>
              <a:lnTo>
                <a:pt x="2263553" y="410651"/>
              </a:lnTo>
              <a:lnTo>
                <a:pt x="0" y="410651"/>
              </a:lnTo>
              <a:lnTo>
                <a:pt x="0" y="4514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987862" y="923275"/>
          <a:ext cx="805526" cy="299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3036753" y="969720"/>
          <a:ext cx="805526" cy="29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نواحی جغرافیایی</a:t>
          </a:r>
          <a:endParaRPr lang="en-US" sz="1200" kern="1200" dirty="0">
            <a:cs typeface="B Koodak" pitchFamily="2" charset="-78"/>
          </a:endParaRPr>
        </a:p>
      </dsp:txBody>
      <dsp:txXfrm>
        <a:off x="3045531" y="978498"/>
        <a:ext cx="787970" cy="282155"/>
      </dsp:txXfrm>
    </dsp:sp>
    <dsp:sp modelId="{2800DA6C-A250-49E5-A896-D15BC300534B}">
      <dsp:nvSpPr>
        <dsp:cNvPr id="0" name=""/>
        <dsp:cNvSpPr/>
      </dsp:nvSpPr>
      <dsp:spPr>
        <a:xfrm>
          <a:off x="783039" y="167439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831929" y="1720845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مثبت </a:t>
          </a:r>
          <a:endParaRPr lang="en-US" sz="1200" kern="1200" dirty="0">
            <a:cs typeface="B Koodak" pitchFamily="2" charset="-78"/>
          </a:endParaRPr>
        </a:p>
      </dsp:txBody>
      <dsp:txXfrm>
        <a:off x="840113" y="1729029"/>
        <a:ext cx="671698" cy="263038"/>
      </dsp:txXfrm>
    </dsp:sp>
    <dsp:sp modelId="{36F954E7-8F19-49F9-8DD3-676AADBEA6DA}">
      <dsp:nvSpPr>
        <dsp:cNvPr id="0" name=""/>
        <dsp:cNvSpPr/>
      </dsp:nvSpPr>
      <dsp:spPr>
        <a:xfrm>
          <a:off x="141349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70A14-846B-4AD9-84D9-722969735AE5}">
      <dsp:nvSpPr>
        <dsp:cNvPr id="0" name=""/>
        <dsp:cNvSpPr/>
      </dsp:nvSpPr>
      <dsp:spPr>
        <a:xfrm>
          <a:off x="190239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198423" y="2259528"/>
        <a:ext cx="423642" cy="263038"/>
      </dsp:txXfrm>
    </dsp:sp>
    <dsp:sp modelId="{1E5A61D1-1401-44B6-AA7B-E6CF3110766D}">
      <dsp:nvSpPr>
        <dsp:cNvPr id="0" name=""/>
        <dsp:cNvSpPr/>
      </dsp:nvSpPr>
      <dsp:spPr>
        <a:xfrm>
          <a:off x="825548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D5FE-C90C-4B4D-85EA-83F49D710C9B}">
      <dsp:nvSpPr>
        <dsp:cNvPr id="0" name=""/>
        <dsp:cNvSpPr/>
      </dsp:nvSpPr>
      <dsp:spPr>
        <a:xfrm>
          <a:off x="874438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882622" y="2259528"/>
        <a:ext cx="423642" cy="263038"/>
      </dsp:txXfrm>
    </dsp:sp>
    <dsp:sp modelId="{C2429527-371C-4ACB-AB82-FE2B581C91FD}">
      <dsp:nvSpPr>
        <dsp:cNvPr id="0" name=""/>
        <dsp:cNvSpPr/>
      </dsp:nvSpPr>
      <dsp:spPr>
        <a:xfrm>
          <a:off x="1465219" y="2204899"/>
          <a:ext cx="600442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D1DC-3DBF-4B8A-9B25-19FE9D09A76D}">
      <dsp:nvSpPr>
        <dsp:cNvPr id="0" name=""/>
        <dsp:cNvSpPr/>
      </dsp:nvSpPr>
      <dsp:spPr>
        <a:xfrm>
          <a:off x="1514109" y="2251344"/>
          <a:ext cx="600442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1522293" y="2259528"/>
        <a:ext cx="584074" cy="263038"/>
      </dsp:txXfrm>
    </dsp:sp>
    <dsp:sp modelId="{08A495DB-5E3D-4B24-B552-7797252AEB71}">
      <dsp:nvSpPr>
        <dsp:cNvPr id="0" name=""/>
        <dsp:cNvSpPr/>
      </dsp:nvSpPr>
      <dsp:spPr>
        <a:xfrm>
          <a:off x="2197150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41E49-A191-40C4-9AC1-CA833B242C28}">
      <dsp:nvSpPr>
        <dsp:cNvPr id="0" name=""/>
        <dsp:cNvSpPr/>
      </dsp:nvSpPr>
      <dsp:spPr>
        <a:xfrm>
          <a:off x="2246040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2254224" y="2259528"/>
        <a:ext cx="423642" cy="263038"/>
      </dsp:txXfrm>
    </dsp:sp>
    <dsp:sp modelId="{A714A08D-A981-4B17-88F2-8D4918582DC3}">
      <dsp:nvSpPr>
        <dsp:cNvPr id="0" name=""/>
        <dsp:cNvSpPr/>
      </dsp:nvSpPr>
      <dsp:spPr>
        <a:xfrm>
          <a:off x="3037212" y="173154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3086102" y="1777994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بی تفاوتی</a:t>
          </a:r>
          <a:endParaRPr lang="en-US" sz="1200" kern="1200" dirty="0">
            <a:cs typeface="B Koodak" pitchFamily="2" charset="-78"/>
          </a:endParaRPr>
        </a:p>
      </dsp:txBody>
      <dsp:txXfrm>
        <a:off x="3094286" y="1786178"/>
        <a:ext cx="671698" cy="263038"/>
      </dsp:txXfrm>
    </dsp:sp>
    <dsp:sp modelId="{9A2BC9C7-4009-4F39-B681-3E849DABBB1A}">
      <dsp:nvSpPr>
        <dsp:cNvPr id="0" name=""/>
        <dsp:cNvSpPr/>
      </dsp:nvSpPr>
      <dsp:spPr>
        <a:xfrm>
          <a:off x="2065659" y="3496855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3955-F3CC-4CBB-9322-3900941120C1}">
      <dsp:nvSpPr>
        <dsp:cNvPr id="0" name=""/>
        <dsp:cNvSpPr/>
      </dsp:nvSpPr>
      <dsp:spPr>
        <a:xfrm>
          <a:off x="2114549" y="3543301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2122733" y="3551485"/>
        <a:ext cx="423642" cy="263038"/>
      </dsp:txXfrm>
    </dsp:sp>
    <dsp:sp modelId="{AF91E466-D7A5-4856-8688-8C1026379BA5}">
      <dsp:nvSpPr>
        <dsp:cNvPr id="0" name=""/>
        <dsp:cNvSpPr/>
      </dsp:nvSpPr>
      <dsp:spPr>
        <a:xfrm>
          <a:off x="2782371" y="3496855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6848-D1D4-4177-B3FD-16B76DA35A3C}">
      <dsp:nvSpPr>
        <dsp:cNvPr id="0" name=""/>
        <dsp:cNvSpPr/>
      </dsp:nvSpPr>
      <dsp:spPr>
        <a:xfrm>
          <a:off x="2831261" y="3543301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2839445" y="3551485"/>
        <a:ext cx="423642" cy="263038"/>
      </dsp:txXfrm>
    </dsp:sp>
    <dsp:sp modelId="{6F8B5992-E5A8-42BB-8FFA-540F2A4E58ED}">
      <dsp:nvSpPr>
        <dsp:cNvPr id="0" name=""/>
        <dsp:cNvSpPr/>
      </dsp:nvSpPr>
      <dsp:spPr>
        <a:xfrm>
          <a:off x="3479234" y="3496855"/>
          <a:ext cx="586679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A6320-152F-492D-9C3A-F036281FCB87}">
      <dsp:nvSpPr>
        <dsp:cNvPr id="0" name=""/>
        <dsp:cNvSpPr/>
      </dsp:nvSpPr>
      <dsp:spPr>
        <a:xfrm>
          <a:off x="3528124" y="3543301"/>
          <a:ext cx="586679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3536308" y="3551485"/>
        <a:ext cx="570311" cy="263038"/>
      </dsp:txXfrm>
    </dsp:sp>
    <dsp:sp modelId="{0DD68442-3771-4EE5-BFA6-91CCABFCD123}">
      <dsp:nvSpPr>
        <dsp:cNvPr id="0" name=""/>
        <dsp:cNvSpPr/>
      </dsp:nvSpPr>
      <dsp:spPr>
        <a:xfrm>
          <a:off x="4311699" y="3496855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3EC0-96F0-4634-A253-A8072EF74D91}">
      <dsp:nvSpPr>
        <dsp:cNvPr id="0" name=""/>
        <dsp:cNvSpPr/>
      </dsp:nvSpPr>
      <dsp:spPr>
        <a:xfrm>
          <a:off x="4360589" y="3543301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4368773" y="3551485"/>
        <a:ext cx="423642" cy="263038"/>
      </dsp:txXfrm>
    </dsp:sp>
    <dsp:sp modelId="{92770FDA-16DE-43F2-AC60-7B5904CB8102}">
      <dsp:nvSpPr>
        <dsp:cNvPr id="0" name=""/>
        <dsp:cNvSpPr/>
      </dsp:nvSpPr>
      <dsp:spPr>
        <a:xfrm>
          <a:off x="5402694" y="1668054"/>
          <a:ext cx="613145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5451584" y="1714499"/>
          <a:ext cx="613145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صفر </a:t>
          </a:r>
          <a:endParaRPr lang="en-US" sz="1200" kern="1200" dirty="0">
            <a:cs typeface="B Koodak" pitchFamily="2" charset="-78"/>
          </a:endParaRPr>
        </a:p>
      </dsp:txBody>
      <dsp:txXfrm>
        <a:off x="5459768" y="1722683"/>
        <a:ext cx="596777" cy="263038"/>
      </dsp:txXfrm>
    </dsp:sp>
    <dsp:sp modelId="{C7A6D525-B9BD-448C-BBCC-5BF73B9696D9}">
      <dsp:nvSpPr>
        <dsp:cNvPr id="0" name=""/>
        <dsp:cNvSpPr/>
      </dsp:nvSpPr>
      <dsp:spPr>
        <a:xfrm>
          <a:off x="4008762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1604-8D5E-4815-A4BB-0C2C1D0E27A0}">
      <dsp:nvSpPr>
        <dsp:cNvPr id="0" name=""/>
        <dsp:cNvSpPr/>
      </dsp:nvSpPr>
      <dsp:spPr>
        <a:xfrm>
          <a:off x="4057652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4065836" y="2312928"/>
        <a:ext cx="423642" cy="263038"/>
      </dsp:txXfrm>
    </dsp:sp>
    <dsp:sp modelId="{7C9917A8-4F21-4709-8B71-888EF249FC4E}">
      <dsp:nvSpPr>
        <dsp:cNvPr id="0" name=""/>
        <dsp:cNvSpPr/>
      </dsp:nvSpPr>
      <dsp:spPr>
        <a:xfrm>
          <a:off x="4768898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01C96-9B4D-4365-BDC7-C43142FFEE90}">
      <dsp:nvSpPr>
        <dsp:cNvPr id="0" name=""/>
        <dsp:cNvSpPr/>
      </dsp:nvSpPr>
      <dsp:spPr>
        <a:xfrm>
          <a:off x="4817788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4825972" y="2312928"/>
        <a:ext cx="423642" cy="263038"/>
      </dsp:txXfrm>
    </dsp:sp>
    <dsp:sp modelId="{C9779308-17FF-403D-85C7-F7EC7A4190EF}">
      <dsp:nvSpPr>
        <dsp:cNvPr id="0" name=""/>
        <dsp:cNvSpPr/>
      </dsp:nvSpPr>
      <dsp:spPr>
        <a:xfrm>
          <a:off x="5427775" y="2258299"/>
          <a:ext cx="581236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F3180-26D7-4C9F-BD80-660D799748C3}">
      <dsp:nvSpPr>
        <dsp:cNvPr id="0" name=""/>
        <dsp:cNvSpPr/>
      </dsp:nvSpPr>
      <dsp:spPr>
        <a:xfrm>
          <a:off x="5476665" y="2304744"/>
          <a:ext cx="58123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5484849" y="2312928"/>
        <a:ext cx="564868" cy="263038"/>
      </dsp:txXfrm>
    </dsp:sp>
    <dsp:sp modelId="{F4CC09E8-F031-4A34-994D-44E79CD6DACD}">
      <dsp:nvSpPr>
        <dsp:cNvPr id="0" name=""/>
        <dsp:cNvSpPr/>
      </dsp:nvSpPr>
      <dsp:spPr>
        <a:xfrm>
          <a:off x="6246538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372B-6FBD-41A3-B90C-BA6728A25379}">
      <dsp:nvSpPr>
        <dsp:cNvPr id="0" name=""/>
        <dsp:cNvSpPr/>
      </dsp:nvSpPr>
      <dsp:spPr>
        <a:xfrm>
          <a:off x="6295428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6303612" y="2312928"/>
        <a:ext cx="423642" cy="2630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DE6E-578C-4B22-858A-5B16ED44DF21}">
      <dsp:nvSpPr>
        <dsp:cNvPr id="0" name=""/>
        <dsp:cNvSpPr/>
      </dsp:nvSpPr>
      <dsp:spPr>
        <a:xfrm>
          <a:off x="5709267" y="1947460"/>
          <a:ext cx="636199" cy="310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76"/>
              </a:lnTo>
              <a:lnTo>
                <a:pt x="636199" y="270076"/>
              </a:lnTo>
              <a:lnTo>
                <a:pt x="636199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693E5-F021-4701-91BB-D7F6CECB84D6}">
      <dsp:nvSpPr>
        <dsp:cNvPr id="0" name=""/>
        <dsp:cNvSpPr/>
      </dsp:nvSpPr>
      <dsp:spPr>
        <a:xfrm>
          <a:off x="5663547" y="1947460"/>
          <a:ext cx="91440" cy="310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76"/>
              </a:lnTo>
              <a:lnTo>
                <a:pt x="73515" y="270076"/>
              </a:lnTo>
              <a:lnTo>
                <a:pt x="73515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6B291-F31F-4923-9E4A-50A0ED8C3021}">
      <dsp:nvSpPr>
        <dsp:cNvPr id="0" name=""/>
        <dsp:cNvSpPr/>
      </dsp:nvSpPr>
      <dsp:spPr>
        <a:xfrm>
          <a:off x="5128659" y="1947460"/>
          <a:ext cx="580607" cy="310838"/>
        </a:xfrm>
        <a:custGeom>
          <a:avLst/>
          <a:gdLst/>
          <a:ahLst/>
          <a:cxnLst/>
          <a:rect l="0" t="0" r="0" b="0"/>
          <a:pathLst>
            <a:path>
              <a:moveTo>
                <a:pt x="580607" y="0"/>
              </a:moveTo>
              <a:lnTo>
                <a:pt x="580607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85440-6B01-4894-BCCD-5EA499DE8AE8}">
      <dsp:nvSpPr>
        <dsp:cNvPr id="0" name=""/>
        <dsp:cNvSpPr/>
      </dsp:nvSpPr>
      <dsp:spPr>
        <a:xfrm>
          <a:off x="4590869" y="1947460"/>
          <a:ext cx="1118397" cy="310838"/>
        </a:xfrm>
        <a:custGeom>
          <a:avLst/>
          <a:gdLst/>
          <a:ahLst/>
          <a:cxnLst/>
          <a:rect l="0" t="0" r="0" b="0"/>
          <a:pathLst>
            <a:path>
              <a:moveTo>
                <a:pt x="1118397" y="0"/>
              </a:moveTo>
              <a:lnTo>
                <a:pt x="1118397" y="270076"/>
              </a:lnTo>
              <a:lnTo>
                <a:pt x="0" y="270076"/>
              </a:lnTo>
              <a:lnTo>
                <a:pt x="0" y="3108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FE296-9DF5-4CC7-A023-54D726245354}">
      <dsp:nvSpPr>
        <dsp:cNvPr id="0" name=""/>
        <dsp:cNvSpPr/>
      </dsp:nvSpPr>
      <dsp:spPr>
        <a:xfrm>
          <a:off x="3390626" y="1222986"/>
          <a:ext cx="2318640" cy="44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06"/>
              </a:lnTo>
              <a:lnTo>
                <a:pt x="2318640" y="404306"/>
              </a:lnTo>
              <a:lnTo>
                <a:pt x="2318640" y="4450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F9C3C-34C5-45F0-9C63-0888C87F7CF5}">
      <dsp:nvSpPr>
        <dsp:cNvPr id="0" name=""/>
        <dsp:cNvSpPr/>
      </dsp:nvSpPr>
      <dsp:spPr>
        <a:xfrm>
          <a:off x="3381245" y="2010955"/>
          <a:ext cx="1036619" cy="81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34"/>
              </a:lnTo>
              <a:lnTo>
                <a:pt x="1036619" y="774634"/>
              </a:lnTo>
              <a:lnTo>
                <a:pt x="1036619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9E373-16ED-4BD3-A835-C0E77D4DC420}">
      <dsp:nvSpPr>
        <dsp:cNvPr id="0" name=""/>
        <dsp:cNvSpPr/>
      </dsp:nvSpPr>
      <dsp:spPr>
        <a:xfrm>
          <a:off x="3381245" y="2010955"/>
          <a:ext cx="301807" cy="81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34"/>
              </a:lnTo>
              <a:lnTo>
                <a:pt x="301807" y="774634"/>
              </a:lnTo>
              <a:lnTo>
                <a:pt x="301807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192D7-9D0A-4D40-9B18-0D3C6C15C840}">
      <dsp:nvSpPr>
        <dsp:cNvPr id="0" name=""/>
        <dsp:cNvSpPr/>
      </dsp:nvSpPr>
      <dsp:spPr>
        <a:xfrm>
          <a:off x="3002376" y="2010955"/>
          <a:ext cx="378869" cy="815396"/>
        </a:xfrm>
        <a:custGeom>
          <a:avLst/>
          <a:gdLst/>
          <a:ahLst/>
          <a:cxnLst/>
          <a:rect l="0" t="0" r="0" b="0"/>
          <a:pathLst>
            <a:path>
              <a:moveTo>
                <a:pt x="378869" y="0"/>
              </a:moveTo>
              <a:lnTo>
                <a:pt x="378869" y="774634"/>
              </a:lnTo>
              <a:lnTo>
                <a:pt x="0" y="774634"/>
              </a:lnTo>
              <a:lnTo>
                <a:pt x="0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64556-BDDE-4A01-9F65-C2550912E8C1}">
      <dsp:nvSpPr>
        <dsp:cNvPr id="0" name=""/>
        <dsp:cNvSpPr/>
      </dsp:nvSpPr>
      <dsp:spPr>
        <a:xfrm>
          <a:off x="2414965" y="2010955"/>
          <a:ext cx="966279" cy="815396"/>
        </a:xfrm>
        <a:custGeom>
          <a:avLst/>
          <a:gdLst/>
          <a:ahLst/>
          <a:cxnLst/>
          <a:rect l="0" t="0" r="0" b="0"/>
          <a:pathLst>
            <a:path>
              <a:moveTo>
                <a:pt x="966279" y="0"/>
              </a:moveTo>
              <a:lnTo>
                <a:pt x="966279" y="774634"/>
              </a:lnTo>
              <a:lnTo>
                <a:pt x="0" y="774634"/>
              </a:lnTo>
              <a:lnTo>
                <a:pt x="0" y="81539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3335525" y="1222986"/>
          <a:ext cx="91440" cy="508563"/>
        </a:xfrm>
        <a:custGeom>
          <a:avLst/>
          <a:gdLst/>
          <a:ahLst/>
          <a:cxnLst/>
          <a:rect l="0" t="0" r="0" b="0"/>
          <a:pathLst>
            <a:path>
              <a:moveTo>
                <a:pt x="55101" y="0"/>
              </a:moveTo>
              <a:lnTo>
                <a:pt x="55101" y="467801"/>
              </a:lnTo>
              <a:lnTo>
                <a:pt x="45720" y="467801"/>
              </a:lnTo>
              <a:lnTo>
                <a:pt x="45720" y="5085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E045D-861F-48AA-A717-76136FA2D1A7}">
      <dsp:nvSpPr>
        <dsp:cNvPr id="0" name=""/>
        <dsp:cNvSpPr/>
      </dsp:nvSpPr>
      <dsp:spPr>
        <a:xfrm>
          <a:off x="1127072" y="1953806"/>
          <a:ext cx="1008084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1008084" y="210330"/>
              </a:lnTo>
              <a:lnTo>
                <a:pt x="1008084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F7F6B-4B06-43F2-BD4F-30448018D424}">
      <dsp:nvSpPr>
        <dsp:cNvPr id="0" name=""/>
        <dsp:cNvSpPr/>
      </dsp:nvSpPr>
      <dsp:spPr>
        <a:xfrm>
          <a:off x="1127072" y="1953806"/>
          <a:ext cx="390078" cy="251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30"/>
              </a:lnTo>
              <a:lnTo>
                <a:pt x="390078" y="210330"/>
              </a:lnTo>
              <a:lnTo>
                <a:pt x="390078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D42A2-1231-438D-B010-92D23B08545A}">
      <dsp:nvSpPr>
        <dsp:cNvPr id="0" name=""/>
        <dsp:cNvSpPr/>
      </dsp:nvSpPr>
      <dsp:spPr>
        <a:xfrm>
          <a:off x="899144" y="1953806"/>
          <a:ext cx="227928" cy="251092"/>
        </a:xfrm>
        <a:custGeom>
          <a:avLst/>
          <a:gdLst/>
          <a:ahLst/>
          <a:cxnLst/>
          <a:rect l="0" t="0" r="0" b="0"/>
          <a:pathLst>
            <a:path>
              <a:moveTo>
                <a:pt x="227928" y="0"/>
              </a:moveTo>
              <a:lnTo>
                <a:pt x="227928" y="210330"/>
              </a:lnTo>
              <a:lnTo>
                <a:pt x="0" y="210330"/>
              </a:lnTo>
              <a:lnTo>
                <a:pt x="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CE31-BB63-40C5-8408-F68A30A5782A}">
      <dsp:nvSpPr>
        <dsp:cNvPr id="0" name=""/>
        <dsp:cNvSpPr/>
      </dsp:nvSpPr>
      <dsp:spPr>
        <a:xfrm>
          <a:off x="361354" y="1953806"/>
          <a:ext cx="765718" cy="251092"/>
        </a:xfrm>
        <a:custGeom>
          <a:avLst/>
          <a:gdLst/>
          <a:ahLst/>
          <a:cxnLst/>
          <a:rect l="0" t="0" r="0" b="0"/>
          <a:pathLst>
            <a:path>
              <a:moveTo>
                <a:pt x="765718" y="0"/>
              </a:moveTo>
              <a:lnTo>
                <a:pt x="765718" y="210330"/>
              </a:lnTo>
              <a:lnTo>
                <a:pt x="0" y="210330"/>
              </a:lnTo>
              <a:lnTo>
                <a:pt x="0" y="251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1127072" y="1222986"/>
          <a:ext cx="2263553" cy="451413"/>
        </a:xfrm>
        <a:custGeom>
          <a:avLst/>
          <a:gdLst/>
          <a:ahLst/>
          <a:cxnLst/>
          <a:rect l="0" t="0" r="0" b="0"/>
          <a:pathLst>
            <a:path>
              <a:moveTo>
                <a:pt x="2263553" y="0"/>
              </a:moveTo>
              <a:lnTo>
                <a:pt x="2263553" y="410651"/>
              </a:lnTo>
              <a:lnTo>
                <a:pt x="0" y="410651"/>
              </a:lnTo>
              <a:lnTo>
                <a:pt x="0" y="4514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987862" y="923275"/>
          <a:ext cx="805526" cy="299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3036753" y="969720"/>
          <a:ext cx="805526" cy="29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نواحی جغرافیایی</a:t>
          </a:r>
          <a:endParaRPr lang="en-US" sz="1200" kern="1200" dirty="0">
            <a:cs typeface="B Koodak" pitchFamily="2" charset="-78"/>
          </a:endParaRPr>
        </a:p>
      </dsp:txBody>
      <dsp:txXfrm>
        <a:off x="3045531" y="978498"/>
        <a:ext cx="787970" cy="282155"/>
      </dsp:txXfrm>
    </dsp:sp>
    <dsp:sp modelId="{2800DA6C-A250-49E5-A896-D15BC300534B}">
      <dsp:nvSpPr>
        <dsp:cNvPr id="0" name=""/>
        <dsp:cNvSpPr/>
      </dsp:nvSpPr>
      <dsp:spPr>
        <a:xfrm>
          <a:off x="783039" y="167439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831929" y="1720845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مثبت </a:t>
          </a:r>
          <a:endParaRPr lang="en-US" sz="1200" kern="1200" dirty="0">
            <a:cs typeface="B Koodak" pitchFamily="2" charset="-78"/>
          </a:endParaRPr>
        </a:p>
      </dsp:txBody>
      <dsp:txXfrm>
        <a:off x="840113" y="1729029"/>
        <a:ext cx="671698" cy="263038"/>
      </dsp:txXfrm>
    </dsp:sp>
    <dsp:sp modelId="{36F954E7-8F19-49F9-8DD3-676AADBEA6DA}">
      <dsp:nvSpPr>
        <dsp:cNvPr id="0" name=""/>
        <dsp:cNvSpPr/>
      </dsp:nvSpPr>
      <dsp:spPr>
        <a:xfrm>
          <a:off x="141349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70A14-846B-4AD9-84D9-722969735AE5}">
      <dsp:nvSpPr>
        <dsp:cNvPr id="0" name=""/>
        <dsp:cNvSpPr/>
      </dsp:nvSpPr>
      <dsp:spPr>
        <a:xfrm>
          <a:off x="190239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198423" y="2259528"/>
        <a:ext cx="423642" cy="263038"/>
      </dsp:txXfrm>
    </dsp:sp>
    <dsp:sp modelId="{1E5A61D1-1401-44B6-AA7B-E6CF3110766D}">
      <dsp:nvSpPr>
        <dsp:cNvPr id="0" name=""/>
        <dsp:cNvSpPr/>
      </dsp:nvSpPr>
      <dsp:spPr>
        <a:xfrm>
          <a:off x="679139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D5FE-C90C-4B4D-85EA-83F49D710C9B}">
      <dsp:nvSpPr>
        <dsp:cNvPr id="0" name=""/>
        <dsp:cNvSpPr/>
      </dsp:nvSpPr>
      <dsp:spPr>
        <a:xfrm>
          <a:off x="728029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736213" y="2259528"/>
        <a:ext cx="423642" cy="263038"/>
      </dsp:txXfrm>
    </dsp:sp>
    <dsp:sp modelId="{C2429527-371C-4ACB-AB82-FE2B581C91FD}">
      <dsp:nvSpPr>
        <dsp:cNvPr id="0" name=""/>
        <dsp:cNvSpPr/>
      </dsp:nvSpPr>
      <dsp:spPr>
        <a:xfrm>
          <a:off x="1216930" y="2204899"/>
          <a:ext cx="600442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D1DC-3DBF-4B8A-9B25-19FE9D09A76D}">
      <dsp:nvSpPr>
        <dsp:cNvPr id="0" name=""/>
        <dsp:cNvSpPr/>
      </dsp:nvSpPr>
      <dsp:spPr>
        <a:xfrm>
          <a:off x="1265820" y="2251344"/>
          <a:ext cx="600442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1274004" y="2259528"/>
        <a:ext cx="584074" cy="263038"/>
      </dsp:txXfrm>
    </dsp:sp>
    <dsp:sp modelId="{08A495DB-5E3D-4B24-B552-7797252AEB71}">
      <dsp:nvSpPr>
        <dsp:cNvPr id="0" name=""/>
        <dsp:cNvSpPr/>
      </dsp:nvSpPr>
      <dsp:spPr>
        <a:xfrm>
          <a:off x="1915152" y="22048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41E49-A191-40C4-9AC1-CA833B242C28}">
      <dsp:nvSpPr>
        <dsp:cNvPr id="0" name=""/>
        <dsp:cNvSpPr/>
      </dsp:nvSpPr>
      <dsp:spPr>
        <a:xfrm>
          <a:off x="1964042" y="22513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1972226" y="2259528"/>
        <a:ext cx="423642" cy="263038"/>
      </dsp:txXfrm>
    </dsp:sp>
    <dsp:sp modelId="{A714A08D-A981-4B17-88F2-8D4918582DC3}">
      <dsp:nvSpPr>
        <dsp:cNvPr id="0" name=""/>
        <dsp:cNvSpPr/>
      </dsp:nvSpPr>
      <dsp:spPr>
        <a:xfrm>
          <a:off x="3037212" y="1731549"/>
          <a:ext cx="688066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3086102" y="1777994"/>
          <a:ext cx="68806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بی تفاوتی</a:t>
          </a:r>
          <a:endParaRPr lang="en-US" sz="1200" kern="1200" dirty="0">
            <a:cs typeface="B Koodak" pitchFamily="2" charset="-78"/>
          </a:endParaRPr>
        </a:p>
      </dsp:txBody>
      <dsp:txXfrm>
        <a:off x="3094286" y="1786178"/>
        <a:ext cx="671698" cy="263038"/>
      </dsp:txXfrm>
    </dsp:sp>
    <dsp:sp modelId="{9A2BC9C7-4009-4F39-B681-3E849DABBB1A}">
      <dsp:nvSpPr>
        <dsp:cNvPr id="0" name=""/>
        <dsp:cNvSpPr/>
      </dsp:nvSpPr>
      <dsp:spPr>
        <a:xfrm>
          <a:off x="2194960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3955-F3CC-4CBB-9322-3900941120C1}">
      <dsp:nvSpPr>
        <dsp:cNvPr id="0" name=""/>
        <dsp:cNvSpPr/>
      </dsp:nvSpPr>
      <dsp:spPr>
        <a:xfrm>
          <a:off x="2243850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2252034" y="2880981"/>
        <a:ext cx="423642" cy="263038"/>
      </dsp:txXfrm>
    </dsp:sp>
    <dsp:sp modelId="{AF91E466-D7A5-4856-8688-8C1026379BA5}">
      <dsp:nvSpPr>
        <dsp:cNvPr id="0" name=""/>
        <dsp:cNvSpPr/>
      </dsp:nvSpPr>
      <dsp:spPr>
        <a:xfrm>
          <a:off x="2782371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D6848-D1D4-4177-B3FD-16B76DA35A3C}">
      <dsp:nvSpPr>
        <dsp:cNvPr id="0" name=""/>
        <dsp:cNvSpPr/>
      </dsp:nvSpPr>
      <dsp:spPr>
        <a:xfrm>
          <a:off x="2831261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2839445" y="2880981"/>
        <a:ext cx="423642" cy="263038"/>
      </dsp:txXfrm>
    </dsp:sp>
    <dsp:sp modelId="{6F8B5992-E5A8-42BB-8FFA-540F2A4E58ED}">
      <dsp:nvSpPr>
        <dsp:cNvPr id="0" name=""/>
        <dsp:cNvSpPr/>
      </dsp:nvSpPr>
      <dsp:spPr>
        <a:xfrm>
          <a:off x="3389713" y="2826352"/>
          <a:ext cx="586679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A6320-152F-492D-9C3A-F036281FCB87}">
      <dsp:nvSpPr>
        <dsp:cNvPr id="0" name=""/>
        <dsp:cNvSpPr/>
      </dsp:nvSpPr>
      <dsp:spPr>
        <a:xfrm>
          <a:off x="3438603" y="2872797"/>
          <a:ext cx="586679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3446787" y="2880981"/>
        <a:ext cx="570311" cy="263038"/>
      </dsp:txXfrm>
    </dsp:sp>
    <dsp:sp modelId="{0DD68442-3771-4EE5-BFA6-91CCABFCD123}">
      <dsp:nvSpPr>
        <dsp:cNvPr id="0" name=""/>
        <dsp:cNvSpPr/>
      </dsp:nvSpPr>
      <dsp:spPr>
        <a:xfrm>
          <a:off x="4197859" y="2826352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3EC0-96F0-4634-A253-A8072EF74D91}">
      <dsp:nvSpPr>
        <dsp:cNvPr id="0" name=""/>
        <dsp:cNvSpPr/>
      </dsp:nvSpPr>
      <dsp:spPr>
        <a:xfrm>
          <a:off x="4246749" y="2872797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4254933" y="2880981"/>
        <a:ext cx="423642" cy="263038"/>
      </dsp:txXfrm>
    </dsp:sp>
    <dsp:sp modelId="{92770FDA-16DE-43F2-AC60-7B5904CB8102}">
      <dsp:nvSpPr>
        <dsp:cNvPr id="0" name=""/>
        <dsp:cNvSpPr/>
      </dsp:nvSpPr>
      <dsp:spPr>
        <a:xfrm>
          <a:off x="5402694" y="1668054"/>
          <a:ext cx="613145" cy="2794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3B40-0F38-4F3D-BA57-EDBB3C0C17E6}">
      <dsp:nvSpPr>
        <dsp:cNvPr id="0" name=""/>
        <dsp:cNvSpPr/>
      </dsp:nvSpPr>
      <dsp:spPr>
        <a:xfrm>
          <a:off x="5451584" y="1714499"/>
          <a:ext cx="613145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صفر </a:t>
          </a:r>
          <a:endParaRPr lang="en-US" sz="1200" kern="1200" dirty="0">
            <a:cs typeface="B Koodak" pitchFamily="2" charset="-78"/>
          </a:endParaRPr>
        </a:p>
      </dsp:txBody>
      <dsp:txXfrm>
        <a:off x="5459768" y="1722683"/>
        <a:ext cx="596777" cy="263038"/>
      </dsp:txXfrm>
    </dsp:sp>
    <dsp:sp modelId="{C7A6D525-B9BD-448C-BBCC-5BF73B9696D9}">
      <dsp:nvSpPr>
        <dsp:cNvPr id="0" name=""/>
        <dsp:cNvSpPr/>
      </dsp:nvSpPr>
      <dsp:spPr>
        <a:xfrm>
          <a:off x="4370864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1604-8D5E-4815-A4BB-0C2C1D0E27A0}">
      <dsp:nvSpPr>
        <dsp:cNvPr id="0" name=""/>
        <dsp:cNvSpPr/>
      </dsp:nvSpPr>
      <dsp:spPr>
        <a:xfrm>
          <a:off x="4419754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عاملین </a:t>
          </a:r>
          <a:endParaRPr lang="en-US" sz="1200" kern="1200" dirty="0">
            <a:cs typeface="B Koodak" pitchFamily="2" charset="-78"/>
          </a:endParaRPr>
        </a:p>
      </dsp:txBody>
      <dsp:txXfrm>
        <a:off x="4427938" y="2312928"/>
        <a:ext cx="423642" cy="263038"/>
      </dsp:txXfrm>
    </dsp:sp>
    <dsp:sp modelId="{7C9917A8-4F21-4709-8B71-888EF249FC4E}">
      <dsp:nvSpPr>
        <dsp:cNvPr id="0" name=""/>
        <dsp:cNvSpPr/>
      </dsp:nvSpPr>
      <dsp:spPr>
        <a:xfrm>
          <a:off x="4908654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01C96-9B4D-4365-BDC7-C43142FFEE90}">
      <dsp:nvSpPr>
        <dsp:cNvPr id="0" name=""/>
        <dsp:cNvSpPr/>
      </dsp:nvSpPr>
      <dsp:spPr>
        <a:xfrm>
          <a:off x="4957544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سیمان بر </a:t>
          </a:r>
          <a:endParaRPr lang="en-US" sz="1200" kern="1200" dirty="0">
            <a:cs typeface="B Koodak" pitchFamily="2" charset="-78"/>
          </a:endParaRPr>
        </a:p>
      </dsp:txBody>
      <dsp:txXfrm>
        <a:off x="4965728" y="2312928"/>
        <a:ext cx="423642" cy="263038"/>
      </dsp:txXfrm>
    </dsp:sp>
    <dsp:sp modelId="{C9779308-17FF-403D-85C7-F7EC7A4190EF}">
      <dsp:nvSpPr>
        <dsp:cNvPr id="0" name=""/>
        <dsp:cNvSpPr/>
      </dsp:nvSpPr>
      <dsp:spPr>
        <a:xfrm>
          <a:off x="5446445" y="2258299"/>
          <a:ext cx="581236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F3180-26D7-4C9F-BD80-660D799748C3}">
      <dsp:nvSpPr>
        <dsp:cNvPr id="0" name=""/>
        <dsp:cNvSpPr/>
      </dsp:nvSpPr>
      <dsp:spPr>
        <a:xfrm>
          <a:off x="5495335" y="2304744"/>
          <a:ext cx="581236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پروژه های عمرانی </a:t>
          </a:r>
          <a:endParaRPr lang="en-US" sz="1200" kern="1200" dirty="0">
            <a:cs typeface="B Koodak" pitchFamily="2" charset="-78"/>
          </a:endParaRPr>
        </a:p>
      </dsp:txBody>
      <dsp:txXfrm>
        <a:off x="5503519" y="2312928"/>
        <a:ext cx="564868" cy="263038"/>
      </dsp:txXfrm>
    </dsp:sp>
    <dsp:sp modelId="{F4CC09E8-F031-4A34-994D-44E79CD6DACD}">
      <dsp:nvSpPr>
        <dsp:cNvPr id="0" name=""/>
        <dsp:cNvSpPr/>
      </dsp:nvSpPr>
      <dsp:spPr>
        <a:xfrm>
          <a:off x="6125461" y="2258299"/>
          <a:ext cx="440010" cy="279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372B-6FBD-41A3-B90C-BA6728A25379}">
      <dsp:nvSpPr>
        <dsp:cNvPr id="0" name=""/>
        <dsp:cNvSpPr/>
      </dsp:nvSpPr>
      <dsp:spPr>
        <a:xfrm>
          <a:off x="6174351" y="2304744"/>
          <a:ext cx="440010" cy="27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200" kern="1200" dirty="0">
              <a:cs typeface="B Koodak" pitchFamily="2" charset="-78"/>
            </a:rPr>
            <a:t>انبوه ساز </a:t>
          </a:r>
          <a:endParaRPr lang="en-US" sz="1200" kern="1200" dirty="0">
            <a:cs typeface="B Koodak" pitchFamily="2" charset="-78"/>
          </a:endParaRPr>
        </a:p>
      </dsp:txBody>
      <dsp:txXfrm>
        <a:off x="6182535" y="2312928"/>
        <a:ext cx="423642" cy="2630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676D-7CC6-459F-B72C-A7224F0CDE79}">
      <dsp:nvSpPr>
        <dsp:cNvPr id="0" name=""/>
        <dsp:cNvSpPr/>
      </dsp:nvSpPr>
      <dsp:spPr>
        <a:xfrm>
          <a:off x="5308255" y="2737583"/>
          <a:ext cx="91440" cy="1148408"/>
        </a:xfrm>
        <a:custGeom>
          <a:avLst/>
          <a:gdLst/>
          <a:ahLst/>
          <a:cxnLst/>
          <a:rect l="0" t="0" r="0" b="0"/>
          <a:pathLst>
            <a:path>
              <a:moveTo>
                <a:pt x="45720" y="1148408"/>
              </a:moveTo>
              <a:lnTo>
                <a:pt x="6911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5C52-1240-4CC1-8D89-0FFB3ABB7E4E}">
      <dsp:nvSpPr>
        <dsp:cNvPr id="0" name=""/>
        <dsp:cNvSpPr/>
      </dsp:nvSpPr>
      <dsp:spPr>
        <a:xfrm>
          <a:off x="5308255" y="2582951"/>
          <a:ext cx="91440" cy="823903"/>
        </a:xfrm>
        <a:custGeom>
          <a:avLst/>
          <a:gdLst/>
          <a:ahLst/>
          <a:cxnLst/>
          <a:rect l="0" t="0" r="0" b="0"/>
          <a:pathLst>
            <a:path>
              <a:moveTo>
                <a:pt x="69118" y="0"/>
              </a:moveTo>
              <a:lnTo>
                <a:pt x="69118" y="754003"/>
              </a:lnTo>
              <a:lnTo>
                <a:pt x="45720" y="754003"/>
              </a:lnTo>
              <a:lnTo>
                <a:pt x="45720" y="8239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2FC84-D7B2-48A2-AEBF-3692B1F425DC}">
      <dsp:nvSpPr>
        <dsp:cNvPr id="0" name=""/>
        <dsp:cNvSpPr/>
      </dsp:nvSpPr>
      <dsp:spPr>
        <a:xfrm>
          <a:off x="5331653" y="1857922"/>
          <a:ext cx="91440" cy="24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FEF7B-ACD9-49F0-9FCF-C3AB800F98E8}">
      <dsp:nvSpPr>
        <dsp:cNvPr id="0" name=""/>
        <dsp:cNvSpPr/>
      </dsp:nvSpPr>
      <dsp:spPr>
        <a:xfrm>
          <a:off x="5331653" y="1165374"/>
          <a:ext cx="91440" cy="213410"/>
        </a:xfrm>
        <a:custGeom>
          <a:avLst/>
          <a:gdLst/>
          <a:ahLst/>
          <a:cxnLst/>
          <a:rect l="0" t="0" r="0" b="0"/>
          <a:pathLst>
            <a:path>
              <a:moveTo>
                <a:pt x="54872" y="0"/>
              </a:moveTo>
              <a:lnTo>
                <a:pt x="54872" y="143509"/>
              </a:lnTo>
              <a:lnTo>
                <a:pt x="45720" y="143509"/>
              </a:lnTo>
              <a:lnTo>
                <a:pt x="45720" y="2134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F1E13-1613-46AB-9AFB-B63DE490DB18}">
      <dsp:nvSpPr>
        <dsp:cNvPr id="0" name=""/>
        <dsp:cNvSpPr/>
      </dsp:nvSpPr>
      <dsp:spPr>
        <a:xfrm>
          <a:off x="3272780" y="399490"/>
          <a:ext cx="2113745" cy="28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45"/>
              </a:lnTo>
              <a:lnTo>
                <a:pt x="2113745" y="216845"/>
              </a:lnTo>
              <a:lnTo>
                <a:pt x="2113745" y="2867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340B3-CE9C-4BC5-A4F9-3223944A6C62}">
      <dsp:nvSpPr>
        <dsp:cNvPr id="0" name=""/>
        <dsp:cNvSpPr/>
      </dsp:nvSpPr>
      <dsp:spPr>
        <a:xfrm>
          <a:off x="3227060" y="2709702"/>
          <a:ext cx="91440" cy="1176289"/>
        </a:xfrm>
        <a:custGeom>
          <a:avLst/>
          <a:gdLst/>
          <a:ahLst/>
          <a:cxnLst/>
          <a:rect l="0" t="0" r="0" b="0"/>
          <a:pathLst>
            <a:path>
              <a:moveTo>
                <a:pt x="45720" y="1176289"/>
              </a:moveTo>
              <a:lnTo>
                <a:pt x="457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6B51-5822-4D1E-8B80-F7305F37ED57}">
      <dsp:nvSpPr>
        <dsp:cNvPr id="0" name=""/>
        <dsp:cNvSpPr/>
      </dsp:nvSpPr>
      <dsp:spPr>
        <a:xfrm>
          <a:off x="3226751" y="2555070"/>
          <a:ext cx="91440" cy="851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1884"/>
              </a:lnTo>
              <a:lnTo>
                <a:pt x="46029" y="781884"/>
              </a:lnTo>
              <a:lnTo>
                <a:pt x="46029" y="8517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88480-764F-4F6E-95F5-C1A000E591F4}">
      <dsp:nvSpPr>
        <dsp:cNvPr id="0" name=""/>
        <dsp:cNvSpPr/>
      </dsp:nvSpPr>
      <dsp:spPr>
        <a:xfrm>
          <a:off x="3226751" y="1857922"/>
          <a:ext cx="91440" cy="218010"/>
        </a:xfrm>
        <a:custGeom>
          <a:avLst/>
          <a:gdLst/>
          <a:ahLst/>
          <a:cxnLst/>
          <a:rect l="0" t="0" r="0" b="0"/>
          <a:pathLst>
            <a:path>
              <a:moveTo>
                <a:pt x="46029" y="0"/>
              </a:moveTo>
              <a:lnTo>
                <a:pt x="46029" y="148109"/>
              </a:lnTo>
              <a:lnTo>
                <a:pt x="45720" y="148109"/>
              </a:lnTo>
              <a:lnTo>
                <a:pt x="45720" y="218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924D0-42AB-4176-B1CD-2C3BE3123766}">
      <dsp:nvSpPr>
        <dsp:cNvPr id="0" name=""/>
        <dsp:cNvSpPr/>
      </dsp:nvSpPr>
      <dsp:spPr>
        <a:xfrm>
          <a:off x="3227060" y="1180692"/>
          <a:ext cx="91440" cy="198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09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4927E-54EA-4CA9-9E5C-A44D24C326B2}">
      <dsp:nvSpPr>
        <dsp:cNvPr id="0" name=""/>
        <dsp:cNvSpPr/>
      </dsp:nvSpPr>
      <dsp:spPr>
        <a:xfrm>
          <a:off x="3227060" y="399490"/>
          <a:ext cx="91440" cy="302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0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EE6E3-01FF-4028-BFAD-EAC3BC4DE1F2}">
      <dsp:nvSpPr>
        <dsp:cNvPr id="0" name=""/>
        <dsp:cNvSpPr/>
      </dsp:nvSpPr>
      <dsp:spPr>
        <a:xfrm>
          <a:off x="1219449" y="2709702"/>
          <a:ext cx="91440" cy="1176289"/>
        </a:xfrm>
        <a:custGeom>
          <a:avLst/>
          <a:gdLst/>
          <a:ahLst/>
          <a:cxnLst/>
          <a:rect l="0" t="0" r="0" b="0"/>
          <a:pathLst>
            <a:path>
              <a:moveTo>
                <a:pt x="45720" y="1176289"/>
              </a:moveTo>
              <a:lnTo>
                <a:pt x="4572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CC749-DDC4-439A-ADF7-BABAF5B8A6A9}">
      <dsp:nvSpPr>
        <dsp:cNvPr id="0" name=""/>
        <dsp:cNvSpPr/>
      </dsp:nvSpPr>
      <dsp:spPr>
        <a:xfrm>
          <a:off x="1219449" y="2555070"/>
          <a:ext cx="91440" cy="851784"/>
        </a:xfrm>
        <a:custGeom>
          <a:avLst/>
          <a:gdLst/>
          <a:ahLst/>
          <a:cxnLst/>
          <a:rect l="0" t="0" r="0" b="0"/>
          <a:pathLst>
            <a:path>
              <a:moveTo>
                <a:pt x="76633" y="0"/>
              </a:moveTo>
              <a:lnTo>
                <a:pt x="76633" y="781884"/>
              </a:lnTo>
              <a:lnTo>
                <a:pt x="45720" y="781884"/>
              </a:lnTo>
              <a:lnTo>
                <a:pt x="45720" y="8517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A945C-6516-462E-AAA8-FB46CEA9AA37}">
      <dsp:nvSpPr>
        <dsp:cNvPr id="0" name=""/>
        <dsp:cNvSpPr/>
      </dsp:nvSpPr>
      <dsp:spPr>
        <a:xfrm>
          <a:off x="1221185" y="1857961"/>
          <a:ext cx="91440" cy="217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071"/>
              </a:lnTo>
              <a:lnTo>
                <a:pt x="74898" y="148071"/>
              </a:lnTo>
              <a:lnTo>
                <a:pt x="74898" y="2179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B9C8-7EAC-4871-A472-909F3822FD62}">
      <dsp:nvSpPr>
        <dsp:cNvPr id="0" name=""/>
        <dsp:cNvSpPr/>
      </dsp:nvSpPr>
      <dsp:spPr>
        <a:xfrm>
          <a:off x="1219449" y="1180692"/>
          <a:ext cx="91440" cy="198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230"/>
              </a:lnTo>
              <a:lnTo>
                <a:pt x="47455" y="128230"/>
              </a:lnTo>
              <a:lnTo>
                <a:pt x="47455" y="19813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998-DB6A-4A8B-8E94-4D590F5F57E0}">
      <dsp:nvSpPr>
        <dsp:cNvPr id="0" name=""/>
        <dsp:cNvSpPr/>
      </dsp:nvSpPr>
      <dsp:spPr>
        <a:xfrm>
          <a:off x="1265169" y="399490"/>
          <a:ext cx="2007610" cy="302064"/>
        </a:xfrm>
        <a:custGeom>
          <a:avLst/>
          <a:gdLst/>
          <a:ahLst/>
          <a:cxnLst/>
          <a:rect l="0" t="0" r="0" b="0"/>
          <a:pathLst>
            <a:path>
              <a:moveTo>
                <a:pt x="2007610" y="0"/>
              </a:moveTo>
              <a:lnTo>
                <a:pt x="2007610" y="232163"/>
              </a:lnTo>
              <a:lnTo>
                <a:pt x="0" y="232163"/>
              </a:lnTo>
              <a:lnTo>
                <a:pt x="0" y="3020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6F17-BC34-4610-A7D2-F6B382619960}">
      <dsp:nvSpPr>
        <dsp:cNvPr id="0" name=""/>
        <dsp:cNvSpPr/>
      </dsp:nvSpPr>
      <dsp:spPr>
        <a:xfrm>
          <a:off x="2895506" y="-79646"/>
          <a:ext cx="754547" cy="479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0FB56-5667-44B6-81ED-9EBFF2D87261}">
      <dsp:nvSpPr>
        <dsp:cNvPr id="0" name=""/>
        <dsp:cNvSpPr/>
      </dsp:nvSpPr>
      <dsp:spPr>
        <a:xfrm>
          <a:off x="2979345" y="0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تقسیم بندی </a:t>
          </a:r>
          <a:endParaRPr lang="en-US" sz="900" kern="1200" dirty="0">
            <a:cs typeface="B Traffic" pitchFamily="2" charset="-78"/>
          </a:endParaRPr>
        </a:p>
      </dsp:txBody>
      <dsp:txXfrm>
        <a:off x="2993378" y="14033"/>
        <a:ext cx="726481" cy="451071"/>
      </dsp:txXfrm>
    </dsp:sp>
    <dsp:sp modelId="{2800DA6C-A250-49E5-A896-D15BC300534B}">
      <dsp:nvSpPr>
        <dsp:cNvPr id="0" name=""/>
        <dsp:cNvSpPr/>
      </dsp:nvSpPr>
      <dsp:spPr>
        <a:xfrm>
          <a:off x="887896" y="701555"/>
          <a:ext cx="754547" cy="479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7AC98-0F2D-4AF8-B9ED-FCADC8D25D2D}">
      <dsp:nvSpPr>
        <dsp:cNvPr id="0" name=""/>
        <dsp:cNvSpPr/>
      </dsp:nvSpPr>
      <dsp:spPr>
        <a:xfrm>
          <a:off x="971734" y="78120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مثبت </a:t>
          </a:r>
          <a:endParaRPr lang="en-US" sz="900" kern="1200" dirty="0">
            <a:cs typeface="B Traffic" pitchFamily="2" charset="-78"/>
          </a:endParaRPr>
        </a:p>
      </dsp:txBody>
      <dsp:txXfrm>
        <a:off x="985767" y="795234"/>
        <a:ext cx="726481" cy="451071"/>
      </dsp:txXfrm>
    </dsp:sp>
    <dsp:sp modelId="{54ED5648-D138-4628-879E-829BFD136DEE}">
      <dsp:nvSpPr>
        <dsp:cNvPr id="0" name=""/>
        <dsp:cNvSpPr/>
      </dsp:nvSpPr>
      <dsp:spPr>
        <a:xfrm>
          <a:off x="889631" y="1378823"/>
          <a:ext cx="754547" cy="479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8109F-F3CB-4479-81A0-642FBDA57E34}">
      <dsp:nvSpPr>
        <dsp:cNvPr id="0" name=""/>
        <dsp:cNvSpPr/>
      </dsp:nvSpPr>
      <dsp:spPr>
        <a:xfrm>
          <a:off x="973470" y="1458470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987503" y="1472503"/>
        <a:ext cx="726481" cy="451071"/>
      </dsp:txXfrm>
    </dsp:sp>
    <dsp:sp modelId="{81112AA3-BAEA-4344-AE39-0028E16F729E}">
      <dsp:nvSpPr>
        <dsp:cNvPr id="0" name=""/>
        <dsp:cNvSpPr/>
      </dsp:nvSpPr>
      <dsp:spPr>
        <a:xfrm>
          <a:off x="918809" y="2075932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E75EA-EB11-4D26-97D8-044CC1872870}">
      <dsp:nvSpPr>
        <dsp:cNvPr id="0" name=""/>
        <dsp:cNvSpPr/>
      </dsp:nvSpPr>
      <dsp:spPr>
        <a:xfrm>
          <a:off x="1002648" y="2155579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معمولی </a:t>
          </a:r>
          <a:endParaRPr lang="en-US" sz="900" kern="1200" dirty="0">
            <a:cs typeface="B Traffic" pitchFamily="2" charset="-78"/>
          </a:endParaRPr>
        </a:p>
      </dsp:txBody>
      <dsp:txXfrm>
        <a:off x="1016681" y="2169612"/>
        <a:ext cx="726481" cy="451071"/>
      </dsp:txXfrm>
    </dsp:sp>
    <dsp:sp modelId="{93EE02DB-DE29-47C6-8470-F2B2EFAC927A}">
      <dsp:nvSpPr>
        <dsp:cNvPr id="0" name=""/>
        <dsp:cNvSpPr/>
      </dsp:nvSpPr>
      <dsp:spPr>
        <a:xfrm>
          <a:off x="887896" y="3406855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F2005-4D11-4AC7-9729-F5F1FCAE1029}">
      <dsp:nvSpPr>
        <dsp:cNvPr id="0" name=""/>
        <dsp:cNvSpPr/>
      </dsp:nvSpPr>
      <dsp:spPr>
        <a:xfrm>
          <a:off x="971734" y="348650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985767" y="3500534"/>
        <a:ext cx="726481" cy="451071"/>
      </dsp:txXfrm>
    </dsp:sp>
    <dsp:sp modelId="{2250CAF4-3A0E-423B-858E-1F33C5DD2967}">
      <dsp:nvSpPr>
        <dsp:cNvPr id="0" name=""/>
        <dsp:cNvSpPr/>
      </dsp:nvSpPr>
      <dsp:spPr>
        <a:xfrm>
          <a:off x="887896" y="2709702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5D5C8-877C-4EFF-9497-F772E790A026}">
      <dsp:nvSpPr>
        <dsp:cNvPr id="0" name=""/>
        <dsp:cNvSpPr/>
      </dsp:nvSpPr>
      <dsp:spPr>
        <a:xfrm>
          <a:off x="971734" y="2789349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عادی</a:t>
          </a:r>
          <a:endParaRPr lang="en-US" sz="900" kern="1200" dirty="0">
            <a:cs typeface="B Traffic" pitchFamily="2" charset="-78"/>
          </a:endParaRPr>
        </a:p>
      </dsp:txBody>
      <dsp:txXfrm>
        <a:off x="985767" y="2803382"/>
        <a:ext cx="726481" cy="451071"/>
      </dsp:txXfrm>
    </dsp:sp>
    <dsp:sp modelId="{A714A08D-A981-4B17-88F2-8D4918582DC3}">
      <dsp:nvSpPr>
        <dsp:cNvPr id="0" name=""/>
        <dsp:cNvSpPr/>
      </dsp:nvSpPr>
      <dsp:spPr>
        <a:xfrm>
          <a:off x="2895506" y="701555"/>
          <a:ext cx="754547" cy="479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850AF-4222-49FB-9A21-B888A55D7DBD}">
      <dsp:nvSpPr>
        <dsp:cNvPr id="0" name=""/>
        <dsp:cNvSpPr/>
      </dsp:nvSpPr>
      <dsp:spPr>
        <a:xfrm>
          <a:off x="2979345" y="78120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بی تفاوتی </a:t>
          </a:r>
          <a:endParaRPr lang="en-US" sz="900" kern="1200" dirty="0">
            <a:cs typeface="B Traffic" pitchFamily="2" charset="-78"/>
          </a:endParaRPr>
        </a:p>
      </dsp:txBody>
      <dsp:txXfrm>
        <a:off x="2993378" y="795234"/>
        <a:ext cx="726481" cy="451071"/>
      </dsp:txXfrm>
    </dsp:sp>
    <dsp:sp modelId="{2DE1F5AA-0DFC-4EA6-80B5-AFDD7211B743}">
      <dsp:nvSpPr>
        <dsp:cNvPr id="0" name=""/>
        <dsp:cNvSpPr/>
      </dsp:nvSpPr>
      <dsp:spPr>
        <a:xfrm>
          <a:off x="2895506" y="1378785"/>
          <a:ext cx="754547" cy="479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26B3B-626D-45B4-90E6-0C29B7A456F9}">
      <dsp:nvSpPr>
        <dsp:cNvPr id="0" name=""/>
        <dsp:cNvSpPr/>
      </dsp:nvSpPr>
      <dsp:spPr>
        <a:xfrm>
          <a:off x="2979345" y="145843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2993378" y="1472464"/>
        <a:ext cx="726481" cy="451071"/>
      </dsp:txXfrm>
    </dsp:sp>
    <dsp:sp modelId="{8598E5A7-749D-45C0-82C5-B0820A12E88F}">
      <dsp:nvSpPr>
        <dsp:cNvPr id="0" name=""/>
        <dsp:cNvSpPr/>
      </dsp:nvSpPr>
      <dsp:spPr>
        <a:xfrm>
          <a:off x="2895197" y="2075932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2828E-70C3-4597-8A62-C030EFD46EBB}">
      <dsp:nvSpPr>
        <dsp:cNvPr id="0" name=""/>
        <dsp:cNvSpPr/>
      </dsp:nvSpPr>
      <dsp:spPr>
        <a:xfrm>
          <a:off x="2979036" y="2155579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برابر با رقبا </a:t>
          </a:r>
          <a:endParaRPr lang="en-US" sz="900" kern="1200" dirty="0">
            <a:cs typeface="B Traffic" pitchFamily="2" charset="-78"/>
          </a:endParaRPr>
        </a:p>
      </dsp:txBody>
      <dsp:txXfrm>
        <a:off x="2993069" y="2169612"/>
        <a:ext cx="726481" cy="451071"/>
      </dsp:txXfrm>
    </dsp:sp>
    <dsp:sp modelId="{81350F11-B568-44A9-B2DB-91336E3CCA26}">
      <dsp:nvSpPr>
        <dsp:cNvPr id="0" name=""/>
        <dsp:cNvSpPr/>
      </dsp:nvSpPr>
      <dsp:spPr>
        <a:xfrm>
          <a:off x="2895506" y="3406855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0FDA-6FBD-4787-AA0D-1177C8E1FBEB}">
      <dsp:nvSpPr>
        <dsp:cNvPr id="0" name=""/>
        <dsp:cNvSpPr/>
      </dsp:nvSpPr>
      <dsp:spPr>
        <a:xfrm>
          <a:off x="2979345" y="348650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2993378" y="3500534"/>
        <a:ext cx="726481" cy="451071"/>
      </dsp:txXfrm>
    </dsp:sp>
    <dsp:sp modelId="{453125BD-16FB-4E75-9C62-931578E1F089}">
      <dsp:nvSpPr>
        <dsp:cNvPr id="0" name=""/>
        <dsp:cNvSpPr/>
      </dsp:nvSpPr>
      <dsp:spPr>
        <a:xfrm>
          <a:off x="2895506" y="2709702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5A15E-3323-4FBD-B5B3-9619AFD5F600}">
      <dsp:nvSpPr>
        <dsp:cNvPr id="0" name=""/>
        <dsp:cNvSpPr/>
      </dsp:nvSpPr>
      <dsp:spPr>
        <a:xfrm>
          <a:off x="2979345" y="2789349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به موقع </a:t>
          </a:r>
          <a:endParaRPr lang="en-US" sz="900" kern="1200" dirty="0">
            <a:cs typeface="B Traffic" pitchFamily="2" charset="-78"/>
          </a:endParaRPr>
        </a:p>
      </dsp:txBody>
      <dsp:txXfrm>
        <a:off x="2993378" y="2803382"/>
        <a:ext cx="726481" cy="451071"/>
      </dsp:txXfrm>
    </dsp:sp>
    <dsp:sp modelId="{CCACF223-046C-4207-B2CF-269D7AECBD21}">
      <dsp:nvSpPr>
        <dsp:cNvPr id="0" name=""/>
        <dsp:cNvSpPr/>
      </dsp:nvSpPr>
      <dsp:spPr>
        <a:xfrm>
          <a:off x="5009252" y="686237"/>
          <a:ext cx="754547" cy="479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A3619-CB46-4076-A8FA-614529D9304B}">
      <dsp:nvSpPr>
        <dsp:cNvPr id="0" name=""/>
        <dsp:cNvSpPr/>
      </dsp:nvSpPr>
      <dsp:spPr>
        <a:xfrm>
          <a:off x="5093091" y="765883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صفر </a:t>
          </a:r>
          <a:endParaRPr lang="en-US" sz="900" kern="1200" dirty="0">
            <a:cs typeface="B Traffic" pitchFamily="2" charset="-78"/>
          </a:endParaRPr>
        </a:p>
      </dsp:txBody>
      <dsp:txXfrm>
        <a:off x="5107124" y="779916"/>
        <a:ext cx="726481" cy="451071"/>
      </dsp:txXfrm>
    </dsp:sp>
    <dsp:sp modelId="{AAE87035-79ED-48ED-9BAB-8D71037877BA}">
      <dsp:nvSpPr>
        <dsp:cNvPr id="0" name=""/>
        <dsp:cNvSpPr/>
      </dsp:nvSpPr>
      <dsp:spPr>
        <a:xfrm>
          <a:off x="5000099" y="1378785"/>
          <a:ext cx="754547" cy="479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45404-5828-4704-876D-9312357B14E6}">
      <dsp:nvSpPr>
        <dsp:cNvPr id="0" name=""/>
        <dsp:cNvSpPr/>
      </dsp:nvSpPr>
      <dsp:spPr>
        <a:xfrm>
          <a:off x="5083938" y="145843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5097971" y="1472464"/>
        <a:ext cx="726481" cy="451071"/>
      </dsp:txXfrm>
    </dsp:sp>
    <dsp:sp modelId="{30192D44-5807-42AB-A62E-192E8D600898}">
      <dsp:nvSpPr>
        <dsp:cNvPr id="0" name=""/>
        <dsp:cNvSpPr/>
      </dsp:nvSpPr>
      <dsp:spPr>
        <a:xfrm>
          <a:off x="5000099" y="2103813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F5FBA-36C9-4183-845F-0812220B8A20}">
      <dsp:nvSpPr>
        <dsp:cNvPr id="0" name=""/>
        <dsp:cNvSpPr/>
      </dsp:nvSpPr>
      <dsp:spPr>
        <a:xfrm>
          <a:off x="5083938" y="2183460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رقابتی </a:t>
          </a:r>
          <a:endParaRPr lang="en-US" sz="900" kern="1200" dirty="0">
            <a:cs typeface="B Traffic" pitchFamily="2" charset="-78"/>
          </a:endParaRPr>
        </a:p>
      </dsp:txBody>
      <dsp:txXfrm>
        <a:off x="5097971" y="2197493"/>
        <a:ext cx="726481" cy="451071"/>
      </dsp:txXfrm>
    </dsp:sp>
    <dsp:sp modelId="{BF0040DF-0A15-42D9-9252-8371615119EB}">
      <dsp:nvSpPr>
        <dsp:cNvPr id="0" name=""/>
        <dsp:cNvSpPr/>
      </dsp:nvSpPr>
      <dsp:spPr>
        <a:xfrm>
          <a:off x="4976701" y="3406855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5CF70-FFA2-4B9D-9EC8-DE7DE5D5EB2C}">
      <dsp:nvSpPr>
        <dsp:cNvPr id="0" name=""/>
        <dsp:cNvSpPr/>
      </dsp:nvSpPr>
      <dsp:spPr>
        <a:xfrm>
          <a:off x="5060539" y="3486501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یکسان </a:t>
          </a:r>
          <a:endParaRPr lang="en-US" sz="900" kern="1200" dirty="0">
            <a:cs typeface="B Traffic" pitchFamily="2" charset="-78"/>
          </a:endParaRPr>
        </a:p>
      </dsp:txBody>
      <dsp:txXfrm>
        <a:off x="5074572" y="3500534"/>
        <a:ext cx="726481" cy="451071"/>
      </dsp:txXfrm>
    </dsp:sp>
    <dsp:sp modelId="{BF7FC1D6-823C-4835-ABA7-E6BC2F943180}">
      <dsp:nvSpPr>
        <dsp:cNvPr id="0" name=""/>
        <dsp:cNvSpPr/>
      </dsp:nvSpPr>
      <dsp:spPr>
        <a:xfrm>
          <a:off x="5000099" y="2737583"/>
          <a:ext cx="754547" cy="479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4680C-B1B2-4CCB-A083-C89A619A745A}">
      <dsp:nvSpPr>
        <dsp:cNvPr id="0" name=""/>
        <dsp:cNvSpPr/>
      </dsp:nvSpPr>
      <dsp:spPr>
        <a:xfrm>
          <a:off x="5083938" y="2817230"/>
          <a:ext cx="754547" cy="47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900" kern="1200" dirty="0">
              <a:cs typeface="B Traffic" pitchFamily="2" charset="-78"/>
            </a:rPr>
            <a:t>کارایی عملیات </a:t>
          </a:r>
          <a:endParaRPr lang="en-US" sz="900" kern="1200" dirty="0">
            <a:cs typeface="B Traffic" pitchFamily="2" charset="-78"/>
          </a:endParaRPr>
        </a:p>
      </dsp:txBody>
      <dsp:txXfrm>
        <a:off x="5097971" y="2831263"/>
        <a:ext cx="726481" cy="451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1D59-CB30-4BE4-8FC1-97D802F434E8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81E7-6D24-49F0-A4E3-31491DB1D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6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1246-9BD8-477D-8131-284128F77CF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FD10-F7EB-4572-B285-CFAB68B30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6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FD10-F7EB-4572-B285-CFAB68B309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C0BA9-1D86-4911-825A-206646887DB8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632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90B13-F1FD-4633-BA6B-839C2F404DF1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5025-F6E7-4287-A986-D54D16F68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97034-8E4C-49FE-A917-3432F799FDD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EAE5-BB99-4934-AF7B-B8E98815B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1ECE68-3E82-4A28-8313-E5B60C9A674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E8173-26F5-4337-8E19-530C91C9C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FF5F0-5A39-4D22-9407-88FEC89F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017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AF3661-B6EB-46E3-AE86-886AFA31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657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135A2F-9DFD-47A8-BBE1-E198C9C6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122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24B35C-BF4F-4106-9FF5-71A2E797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076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87110-A0D0-47E4-8BC8-443D4775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932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9B9860-3A01-4186-9CC8-2DAEEE7B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367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91A2E-B93E-4738-8E58-D2FB3629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7696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581F4B-3A6C-4156-AF2F-432A90DC9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128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24062-F7D2-4159-AA22-F1F7AEC4BF9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30E2-9CD4-4C7D-AAA8-1C5DBC736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915A23-D663-4033-9855-B3F2E84B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024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4402AA-7142-4B55-8309-1559C6D2E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537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F62CD-D80D-4261-A4B0-2D5668E2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503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807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1956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20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326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604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810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12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2D2C9-1A59-4EA8-845F-E46CD1756EE1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8AE19-A65D-4D09-A9CF-09B14D1F4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119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07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077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836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04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885A8-00BD-4887-BF41-557CEF27AE2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3A2E5-3E9E-4B25-93C5-1661850A5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DE0B0-184E-4566-A1B8-736AAC2BE3CB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04BDF-44BD-4035-B577-DD2DB643D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BD1D1-F06F-40EA-8CAC-19740B02550B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C11C1-283D-4157-936A-18473520C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2B6D3-2079-48D7-A7F6-C38C76E2209E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54E8E-027B-4CB9-9BA2-F80A1DEC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0F06A-6EDC-49BA-BD95-E2DB00EEFC74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BEBE-6E85-4FBF-AB49-376E99840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DB8E7-BBFB-48B4-86A0-01BBA4DA6240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93FCE-DF80-493F-BD4F-8C4B91BFF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8EB7EF-1EE8-43B1-8926-E7CEAB55A73C}" type="datetime1">
              <a:rPr lang="en-US" smtClean="0"/>
              <a:t>7/11/2023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D5C363-2681-4F74-9740-2849A9138A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340B79C-DD5E-47D9-B91E-A588204CE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0957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r>
              <a:rPr lang="en-US"/>
              <a:t>Instagram:Nadergharibnavaz www.Gharibnavaz.com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1.xml"/><Relationship Id="rId5" Type="http://schemas.openxmlformats.org/officeDocument/2006/relationships/slide" Target="slide27.xml"/><Relationship Id="rId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0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838200"/>
            <a:ext cx="6711009" cy="5032375"/>
          </a:xfrm>
          <a:noFill/>
          <a:ln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BB4A-A9FE-4B62-942F-08B2C01E214E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228600"/>
            <a:ext cx="4335170" cy="1447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Improvement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Product Imitation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New Product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-1"/>
            <a:ext cx="3733800" cy="1803039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771899" y="3124200"/>
            <a:ext cx="4914901" cy="1524001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قیمت پایین تر- هزینه پایین- سرعت بالاتر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به عنوان یک استراتژی تدافعی بکار گرفته می شود. </a:t>
            </a:r>
          </a:p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این تصور که هر تقلید موفق به موفقیت در بازار منجر می گردد اشتباه است. </a:t>
            </a:r>
            <a:endParaRPr kumimoji="0" lang="fa-IR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929"/>
            <a:ext cx="280987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1" y="44196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9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228600"/>
            <a:ext cx="4335170" cy="1447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Improvement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Imitation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New Product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-1"/>
            <a:ext cx="3733800" cy="1803039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8466" y="4771665"/>
            <a:ext cx="5349263" cy="1294677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این استراتژی نیاز فعلی را به روش کاملا متفاوت تامین می کند.</a:t>
            </a:r>
          </a:p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منابع مالی فراوان- حمایت مدیریت عالی </a:t>
            </a:r>
            <a:endParaRPr kumimoji="0" lang="fa-IR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" y="2057400"/>
            <a:ext cx="3731583" cy="23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85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-1"/>
            <a:ext cx="3733800" cy="1803039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562600" y="381000"/>
            <a:ext cx="2387850" cy="19812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ایجاد ایده</a:t>
            </a: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2-غربال نمودن آنها</a:t>
            </a:r>
          </a:p>
          <a:p>
            <a:pPr algn="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3-تجزیه و تحلیل شرکت</a:t>
            </a: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4-توسعه یک نمونه اولیه</a:t>
            </a:r>
          </a:p>
          <a:p>
            <a:pPr algn="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5-تست بازار</a:t>
            </a: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6- تجاری سازی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algn="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99174" y="2627312"/>
            <a:ext cx="3314701" cy="1676400"/>
          </a:xfrm>
          <a:prstGeom prst="roundRect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1- مشتریان</a:t>
            </a: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2-تحقیقات بازار(بخش خصوصی)</a:t>
            </a:r>
          </a:p>
          <a:p>
            <a:pPr algn="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3-تحقیقات دانشگاهی</a:t>
            </a: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4-کارکنان</a:t>
            </a:r>
          </a:p>
          <a:p>
            <a:pPr algn="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5- نمایندگان و کانالهای توزیع</a:t>
            </a:r>
          </a:p>
        </p:txBody>
      </p:sp>
    </p:spTree>
    <p:extLst>
      <p:ext uri="{BB962C8B-B14F-4D97-AF65-F5344CB8AC3E}">
        <p14:creationId xmlns:p14="http://schemas.microsoft.com/office/powerpoint/2010/main" val="17101838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865909"/>
            <a:ext cx="32766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Elimination 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52400" y="2057400"/>
            <a:ext cx="6172200" cy="1524000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Line Simplification Strategy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Harvesting 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Total Line Divestment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62600" y="27709"/>
            <a:ext cx="3581400" cy="1676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16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34121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76399" y="431799"/>
            <a:ext cx="5631873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rPr>
              <a:t>Channel </a:t>
            </a:r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Strategies</a:t>
            </a: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98073" y="1371600"/>
            <a:ext cx="5223163" cy="4267200"/>
            <a:chOff x="1898073" y="1371600"/>
            <a:chExt cx="5223163" cy="4267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932709" y="3562350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898073" y="1371600"/>
              <a:ext cx="5188527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905000" y="5010150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758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447801"/>
            <a:ext cx="2809875" cy="2209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55082" y="2163546"/>
            <a:ext cx="10668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جعبه 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772400" y="3586886"/>
            <a:ext cx="990600" cy="75651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شیمیایی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24600" y="3657600"/>
            <a:ext cx="11430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محصولات آرایشی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755082" y="2849346"/>
            <a:ext cx="10668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تیوب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724400" y="3616973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نمایندگی پخش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45082" y="2743200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شعبه فروش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811482" y="3616973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آرایشگر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04800" y="3614304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خانم جوان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398318" y="4267200"/>
            <a:ext cx="1066800" cy="9302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بخشبندی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Up Arrow Callout 27"/>
          <p:cNvSpPr/>
          <p:nvPr/>
        </p:nvSpPr>
        <p:spPr>
          <a:xfrm>
            <a:off x="1769918" y="4267200"/>
            <a:ext cx="1295400" cy="9302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خدماتی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47244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بازرگانی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1" name="Up Arrow Callout 30"/>
          <p:cNvSpPr/>
          <p:nvPr/>
        </p:nvSpPr>
        <p:spPr>
          <a:xfrm>
            <a:off x="62484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</a:t>
            </a:r>
            <a:r>
              <a:rPr lang="en-US" sz="1600" b="1" dirty="0">
                <a:cs typeface="B Nazanin" panose="00000400000000000000" pitchFamily="2" charset="-78"/>
              </a:rPr>
              <a:t>B2C</a:t>
            </a:r>
          </a:p>
        </p:txBody>
      </p:sp>
      <p:sp>
        <p:nvSpPr>
          <p:cNvPr id="34" name="Up Arrow Callout 33"/>
          <p:cNvSpPr/>
          <p:nvPr/>
        </p:nvSpPr>
        <p:spPr>
          <a:xfrm>
            <a:off x="76200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</a:t>
            </a:r>
            <a:r>
              <a:rPr lang="en-US" sz="1600" b="1" dirty="0">
                <a:cs typeface="B Nazanin" panose="00000400000000000000" pitchFamily="2" charset="-78"/>
              </a:rPr>
              <a:t>B2B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V="1">
            <a:off x="3887932" y="649431"/>
            <a:ext cx="43296" cy="5973041"/>
          </a:xfrm>
          <a:prstGeom prst="curvedConnector3">
            <a:avLst>
              <a:gd name="adj1" fmla="val 3443958"/>
            </a:avLst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285259" y="3620692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فروشگاههای آرایشی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8" name="Up Arrow Callout 37"/>
          <p:cNvSpPr/>
          <p:nvPr/>
        </p:nvSpPr>
        <p:spPr>
          <a:xfrm>
            <a:off x="32766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فروشگاهی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stCxn id="55" idx="0"/>
            <a:endCxn id="63" idx="3"/>
          </p:cNvCxnSpPr>
          <p:nvPr/>
        </p:nvCxnSpPr>
        <p:spPr>
          <a:xfrm flipH="1" flipV="1">
            <a:off x="5181600" y="3068314"/>
            <a:ext cx="1714500" cy="589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3" idx="1"/>
            <a:endCxn id="65" idx="0"/>
          </p:cNvCxnSpPr>
          <p:nvPr/>
        </p:nvCxnSpPr>
        <p:spPr>
          <a:xfrm flipH="1">
            <a:off x="2429741" y="3068314"/>
            <a:ext cx="1515341" cy="548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1"/>
            <a:endCxn id="68" idx="0"/>
          </p:cNvCxnSpPr>
          <p:nvPr/>
        </p:nvCxnSpPr>
        <p:spPr>
          <a:xfrm flipH="1">
            <a:off x="923059" y="3068314"/>
            <a:ext cx="3022023" cy="54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Left Arrow Callout 19"/>
          <p:cNvSpPr/>
          <p:nvPr/>
        </p:nvSpPr>
        <p:spPr>
          <a:xfrm>
            <a:off x="76962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تامین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0" name="Left Arrow Callout 49"/>
          <p:cNvSpPr/>
          <p:nvPr/>
        </p:nvSpPr>
        <p:spPr>
          <a:xfrm>
            <a:off x="61722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تولید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2" name="Left Arrow Callout 51"/>
          <p:cNvSpPr/>
          <p:nvPr/>
        </p:nvSpPr>
        <p:spPr>
          <a:xfrm>
            <a:off x="46482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 لایه اول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4" name="Left Arrow Callout 53"/>
          <p:cNvSpPr/>
          <p:nvPr/>
        </p:nvSpPr>
        <p:spPr>
          <a:xfrm>
            <a:off x="17526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خدمات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6" name="Left Arrow Callout 55"/>
          <p:cNvSpPr/>
          <p:nvPr/>
        </p:nvSpPr>
        <p:spPr>
          <a:xfrm>
            <a:off x="3276600" y="5354782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 لایه دوم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55082" y="1447800"/>
            <a:ext cx="1084118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پلیمر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8318" y="5334000"/>
            <a:ext cx="1066800" cy="477982"/>
          </a:xfrm>
          <a:prstGeom prst="round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مشتری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3048000"/>
            <a:ext cx="1524000" cy="3200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77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43000"/>
            <a:ext cx="2143125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983682" y="1858746"/>
            <a:ext cx="10668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موتور 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983682" y="3586886"/>
            <a:ext cx="1066800" cy="75651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فولاد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24600" y="3611346"/>
            <a:ext cx="11430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لوازم خانگی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83682" y="2620746"/>
            <a:ext cx="1066800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رنگ 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783282" y="3616973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نمایندگی پخش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45082" y="2743200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شعبه فروش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811482" y="3616973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نصاب ها و تعمیرات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6200" y="2895600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زوجین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398318" y="4267200"/>
            <a:ext cx="1066800" cy="9302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بازار هدف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8" name="Up Arrow Callout 27"/>
          <p:cNvSpPr/>
          <p:nvPr/>
        </p:nvSpPr>
        <p:spPr>
          <a:xfrm>
            <a:off x="1769918" y="4267200"/>
            <a:ext cx="1295400" cy="9302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خدماتی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48006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بازرگانی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1" name="Up Arrow Callout 30"/>
          <p:cNvSpPr/>
          <p:nvPr/>
        </p:nvSpPr>
        <p:spPr>
          <a:xfrm>
            <a:off x="62484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</a:t>
            </a:r>
            <a:r>
              <a:rPr lang="en-US" sz="1600" b="1" dirty="0">
                <a:cs typeface="B Nazanin" panose="00000400000000000000" pitchFamily="2" charset="-78"/>
              </a:rPr>
              <a:t>B2C</a:t>
            </a:r>
          </a:p>
        </p:txBody>
      </p:sp>
      <p:sp>
        <p:nvSpPr>
          <p:cNvPr id="34" name="Up Arrow Callout 33"/>
          <p:cNvSpPr/>
          <p:nvPr/>
        </p:nvSpPr>
        <p:spPr>
          <a:xfrm>
            <a:off x="7848600" y="4403724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</a:t>
            </a:r>
            <a:r>
              <a:rPr lang="en-US" sz="1600" b="1" dirty="0">
                <a:cs typeface="B Nazanin" panose="00000400000000000000" pitchFamily="2" charset="-78"/>
              </a:rPr>
              <a:t>B2B</a:t>
            </a:r>
          </a:p>
        </p:txBody>
      </p:sp>
      <p:cxnSp>
        <p:nvCxnSpPr>
          <p:cNvPr id="4" name="Curved Connector 3"/>
          <p:cNvCxnSpPr>
            <a:stCxn id="55" idx="0"/>
            <a:endCxn id="68" idx="0"/>
          </p:cNvCxnSpPr>
          <p:nvPr/>
        </p:nvCxnSpPr>
        <p:spPr>
          <a:xfrm rot="16200000" flipV="1">
            <a:off x="3437407" y="152652"/>
            <a:ext cx="715746" cy="6201641"/>
          </a:xfrm>
          <a:prstGeom prst="curvedConnector3">
            <a:avLst>
              <a:gd name="adj1" fmla="val 27324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285259" y="3620692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فروشگاهها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8" name="Up Arrow Callout 37"/>
          <p:cNvSpPr/>
          <p:nvPr/>
        </p:nvSpPr>
        <p:spPr>
          <a:xfrm>
            <a:off x="3276600" y="4343400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کسب و کار فروشگاهی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983682" y="1096746"/>
            <a:ext cx="1084118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آلمینیوم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>
            <a:stCxn id="55" idx="0"/>
            <a:endCxn id="63" idx="3"/>
          </p:cNvCxnSpPr>
          <p:nvPr/>
        </p:nvCxnSpPr>
        <p:spPr>
          <a:xfrm flipH="1" flipV="1">
            <a:off x="5181600" y="3068314"/>
            <a:ext cx="1714500" cy="54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3" idx="1"/>
            <a:endCxn id="30" idx="3"/>
          </p:cNvCxnSpPr>
          <p:nvPr/>
        </p:nvCxnSpPr>
        <p:spPr>
          <a:xfrm flipH="1">
            <a:off x="1312718" y="3068314"/>
            <a:ext cx="2632364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3" idx="1"/>
            <a:endCxn id="68" idx="3"/>
          </p:cNvCxnSpPr>
          <p:nvPr/>
        </p:nvCxnSpPr>
        <p:spPr>
          <a:xfrm flipH="1">
            <a:off x="1312718" y="3068314"/>
            <a:ext cx="263236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Left Arrow Callout 19"/>
          <p:cNvSpPr/>
          <p:nvPr/>
        </p:nvSpPr>
        <p:spPr>
          <a:xfrm>
            <a:off x="7696200" y="54864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تامین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0" name="Left Arrow Callout 49"/>
          <p:cNvSpPr/>
          <p:nvPr/>
        </p:nvSpPr>
        <p:spPr>
          <a:xfrm>
            <a:off x="6096000" y="5343164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تولید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2" name="Left Arrow Callout 51"/>
          <p:cNvSpPr/>
          <p:nvPr/>
        </p:nvSpPr>
        <p:spPr>
          <a:xfrm>
            <a:off x="46482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توزیع لایه اول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4" name="Left Arrow Callout 53"/>
          <p:cNvSpPr/>
          <p:nvPr/>
        </p:nvSpPr>
        <p:spPr>
          <a:xfrm>
            <a:off x="16764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خدمات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6" name="Left Arrow Callout 55"/>
          <p:cNvSpPr/>
          <p:nvPr/>
        </p:nvSpPr>
        <p:spPr>
          <a:xfrm>
            <a:off x="2286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مشتری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983682" y="381000"/>
            <a:ext cx="1084118" cy="65585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لوله مسی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" y="3581400"/>
            <a:ext cx="1236518" cy="650227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شرکتها</a:t>
            </a:r>
          </a:p>
        </p:txBody>
      </p:sp>
      <p:sp>
        <p:nvSpPr>
          <p:cNvPr id="33" name="Left Arrow Callout 32"/>
          <p:cNvSpPr/>
          <p:nvPr/>
        </p:nvSpPr>
        <p:spPr>
          <a:xfrm>
            <a:off x="3162300" y="5334000"/>
            <a:ext cx="1143000" cy="457200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Nazanin" panose="00000400000000000000" pitchFamily="2" charset="-78"/>
              </a:rPr>
              <a:t>توزیع لایه دوم</a:t>
            </a:r>
            <a:endParaRPr lang="en-US" sz="1600" dirty="0">
              <a:cs typeface="B Nazanin" panose="00000400000000000000" pitchFamily="2" charset="-78"/>
            </a:endParaRPr>
          </a:p>
        </p:txBody>
      </p:sp>
      <p:cxnSp>
        <p:nvCxnSpPr>
          <p:cNvPr id="10" name="Straight Arrow Connector 9"/>
          <p:cNvCxnSpPr>
            <a:stCxn id="58" idx="1"/>
            <a:endCxn id="55" idx="3"/>
          </p:cNvCxnSpPr>
          <p:nvPr/>
        </p:nvCxnSpPr>
        <p:spPr>
          <a:xfrm flipH="1">
            <a:off x="7467600" y="708927"/>
            <a:ext cx="516082" cy="323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9" idx="1"/>
            <a:endCxn id="55" idx="3"/>
          </p:cNvCxnSpPr>
          <p:nvPr/>
        </p:nvCxnSpPr>
        <p:spPr>
          <a:xfrm flipH="1">
            <a:off x="7467600" y="1424673"/>
            <a:ext cx="516082" cy="251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55" idx="3"/>
          </p:cNvCxnSpPr>
          <p:nvPr/>
        </p:nvCxnSpPr>
        <p:spPr>
          <a:xfrm flipH="1">
            <a:off x="7467600" y="2186673"/>
            <a:ext cx="516082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7" idx="1"/>
            <a:endCxn id="55" idx="3"/>
          </p:cNvCxnSpPr>
          <p:nvPr/>
        </p:nvCxnSpPr>
        <p:spPr>
          <a:xfrm flipH="1">
            <a:off x="7467600" y="2948673"/>
            <a:ext cx="516082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3" idx="1"/>
            <a:endCxn id="55" idx="3"/>
          </p:cNvCxnSpPr>
          <p:nvPr/>
        </p:nvCxnSpPr>
        <p:spPr>
          <a:xfrm flipH="1" flipV="1">
            <a:off x="7467600" y="3939273"/>
            <a:ext cx="516082" cy="2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564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143125"/>
            <a:ext cx="189717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43125"/>
            <a:ext cx="2149722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1" y="2124075"/>
            <a:ext cx="2019300" cy="1762125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5093892" y="3873425"/>
            <a:ext cx="1778066" cy="655854"/>
          </a:xfrm>
          <a:prstGeom prst="round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شعب فروش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1549152"/>
            <a:ext cx="1871709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Company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029200" y="1549152"/>
            <a:ext cx="17526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Customer(1)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9994" y="1522597"/>
            <a:ext cx="2154527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Consumer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81300" y="1522597"/>
            <a:ext cx="19431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Customer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9995" y="600075"/>
            <a:ext cx="8005805" cy="84772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                                                                            تامین منافع                       -  تامین منافع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92467" y="76200"/>
            <a:ext cx="1778066" cy="65585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B Nazanin" panose="00000400000000000000" pitchFamily="2" charset="-78"/>
              </a:rPr>
              <a:t>3Cs</a:t>
            </a:r>
          </a:p>
        </p:txBody>
      </p:sp>
      <p:sp>
        <p:nvSpPr>
          <p:cNvPr id="37" name="Cloud 36"/>
          <p:cNvSpPr/>
          <p:nvPr/>
        </p:nvSpPr>
        <p:spPr>
          <a:xfrm>
            <a:off x="5638800" y="4638033"/>
            <a:ext cx="1981200" cy="1905000"/>
          </a:xfrm>
          <a:prstGeom prst="cloud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جشنواره- تکنیکهای فروش-جایزه- ریبیت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4122860" y="3962400"/>
            <a:ext cx="1203079" cy="1295400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ورودی انبار و شلف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8" name="Up Arrow Callout 37"/>
          <p:cNvSpPr/>
          <p:nvPr/>
        </p:nvSpPr>
        <p:spPr>
          <a:xfrm>
            <a:off x="762000" y="3962400"/>
            <a:ext cx="1203079" cy="1295400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خروجی محصول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156317"/>
            <a:ext cx="1752600" cy="17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531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5325"/>
            <a:ext cx="2149722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676275"/>
            <a:ext cx="2466975" cy="1762125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920565" y="762000"/>
            <a:ext cx="3842434" cy="1075197"/>
            <a:chOff x="3676099" y="1905000"/>
            <a:chExt cx="4316133" cy="1810934"/>
          </a:xfrm>
        </p:grpSpPr>
        <p:sp>
          <p:nvSpPr>
            <p:cNvPr id="58" name="Rounded Rectangle 57"/>
            <p:cNvSpPr/>
            <p:nvPr/>
          </p:nvSpPr>
          <p:spPr>
            <a:xfrm>
              <a:off x="3676099" y="1905000"/>
              <a:ext cx="2632858" cy="655854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cs typeface="B Nazanin" panose="00000400000000000000" pitchFamily="2" charset="-78"/>
                </a:rPr>
                <a:t>شعب فروش</a:t>
              </a:r>
              <a:endParaRPr lang="en-US" sz="2000" b="1" dirty="0">
                <a:cs typeface="B Nazanin" panose="00000400000000000000" pitchFamily="2" charset="-78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908114" y="3060080"/>
              <a:ext cx="1084118" cy="655854"/>
            </a:xfrm>
            <a:prstGeom prst="round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b="1" dirty="0">
                  <a:cs typeface="B Nazanin" panose="00000400000000000000" pitchFamily="2" charset="-78"/>
                </a:rPr>
                <a:t>شرکت 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cxnSp>
          <p:nvCxnSpPr>
            <p:cNvPr id="9" name="Straight Arrow Connector 8"/>
            <p:cNvCxnSpPr>
              <a:stCxn id="40" idx="1"/>
              <a:endCxn id="58" idx="3"/>
            </p:cNvCxnSpPr>
            <p:nvPr/>
          </p:nvCxnSpPr>
          <p:spPr>
            <a:xfrm flipH="1" flipV="1">
              <a:off x="6308956" y="2232927"/>
              <a:ext cx="599158" cy="11140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 bwMode="auto">
          <a:xfrm>
            <a:off x="7086600" y="177552"/>
            <a:ext cx="1871709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Company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029200" y="177552"/>
            <a:ext cx="17526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Customer(1)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99995" y="150997"/>
            <a:ext cx="1909806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Consumer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781300" y="150997"/>
            <a:ext cx="17526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Customer</a:t>
            </a:r>
            <a:endParaRPr kumimoji="0" lang="en-US" sz="1800" b="0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69978" y="2590800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خریداریابی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953000" y="31185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برنامه ربزی فروش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962814" y="3651985"/>
            <a:ext cx="2278836" cy="4572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هوش هیجانی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969978" y="41853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مهارت فروش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969978" y="4718785"/>
            <a:ext cx="2278836" cy="4572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انگیزش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4962814" y="5257800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کنترل و نظارت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46" name="Up Arrow Callout 45"/>
          <p:cNvSpPr/>
          <p:nvPr/>
        </p:nvSpPr>
        <p:spPr>
          <a:xfrm>
            <a:off x="5461696" y="5851524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B Nazanin" panose="00000400000000000000" pitchFamily="2" charset="-78"/>
              </a:rPr>
              <a:t>S.W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521764" y="2590800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حاشیه سود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504786" y="31185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اعتبار بالا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514600" y="36519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خروجی بالا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2521764" y="41853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برند بودن و شناخته بودن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521764" y="4718785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جایزه و تارگت، جشنواره 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514600" y="5257800"/>
            <a:ext cx="2278836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چیدمان، 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55" name="Up Arrow Callout 54"/>
          <p:cNvSpPr/>
          <p:nvPr/>
        </p:nvSpPr>
        <p:spPr>
          <a:xfrm>
            <a:off x="3028950" y="5779367"/>
            <a:ext cx="1295400" cy="854076"/>
          </a:xfrm>
          <a:prstGeom prst="upArrowCallou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B Nazanin" panose="00000400000000000000" pitchFamily="2" charset="-78"/>
              </a:rPr>
              <a:t>O.T</a:t>
            </a:r>
          </a:p>
        </p:txBody>
      </p:sp>
    </p:spTree>
    <p:extLst>
      <p:ext uri="{BB962C8B-B14F-4D97-AF65-F5344CB8AC3E}">
        <p14:creationId xmlns:p14="http://schemas.microsoft.com/office/powerpoint/2010/main" val="24841939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5052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1219200" y="685800"/>
            <a:ext cx="3357154" cy="609600"/>
          </a:xfrm>
          <a:prstGeom prst="round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پورسانت فروشنده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2057399"/>
            <a:ext cx="3357154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مناسبتها(ماه رمضان- اعیاد)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666998"/>
            <a:ext cx="3357154" cy="5334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مسابقه ها- قرعه کشی ها(مارکتینگ)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0" y="3276597"/>
            <a:ext cx="3357154" cy="533400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تمیز کردن قفسه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23554" y="3886196"/>
            <a:ext cx="3357154" cy="5334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چیدمان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19200" y="1371600"/>
            <a:ext cx="3357154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ارتباط دوستانه با فروشگاه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4495800"/>
            <a:ext cx="3357154" cy="533400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پیامک های تولد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40971" y="5105394"/>
            <a:ext cx="3357154" cy="5334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1"/>
            <a:r>
              <a:rPr lang="fa-IR" b="1" dirty="0">
                <a:solidFill>
                  <a:srgbClr val="FFFFFF"/>
                </a:solidFill>
                <a:latin typeface="Arial"/>
                <a:cs typeface="B Zar" pitchFamily="2" charset="-78"/>
              </a:rPr>
              <a:t>آموزش های فنی -علمی</a:t>
            </a:r>
          </a:p>
        </p:txBody>
      </p:sp>
    </p:spTree>
    <p:extLst>
      <p:ext uri="{BB962C8B-B14F-4D97-AF65-F5344CB8AC3E}">
        <p14:creationId xmlns:p14="http://schemas.microsoft.com/office/powerpoint/2010/main" val="17920338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30720111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737" y="0"/>
            <a:ext cx="41527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8" y="4432805"/>
            <a:ext cx="2100263" cy="12215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5F2-B0A8-4CFD-BD7E-FAE043E6897F}" type="datetime1">
              <a:rPr lang="en-US" smtClean="0"/>
              <a:t>7/11/2023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5755481"/>
            <a:ext cx="1606358" cy="110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70" y="3368278"/>
            <a:ext cx="1181100" cy="1356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4727442"/>
            <a:ext cx="1606358" cy="11025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822059" y="896962"/>
            <a:ext cx="5722144" cy="1171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Nadergharibnavaz</a:t>
            </a:r>
            <a:endParaRPr lang="en-US" sz="2100" b="1" dirty="0">
              <a:cs typeface="B Titr" panose="00000700000000000000" pitchFamily="2" charset="-78"/>
            </a:endParaRPr>
          </a:p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Web:www.Gharibnavaz.com</a:t>
            </a:r>
            <a:endParaRPr lang="en-US" sz="2100" b="1" dirty="0">
              <a:cs typeface="B Titr" panose="000007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" y="1053821"/>
            <a:ext cx="645814" cy="642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" y="1735425"/>
            <a:ext cx="756585" cy="733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3767353"/>
            <a:ext cx="164483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دولتی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4895806"/>
            <a:ext cx="185320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 ارشد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8" name="Picture 27" descr="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221336" y="2533634"/>
            <a:ext cx="1257475" cy="1714143"/>
          </a:xfrm>
          <a:prstGeom prst="rect">
            <a:avLst/>
          </a:prstGeom>
        </p:spPr>
      </p:pic>
      <p:pic>
        <p:nvPicPr>
          <p:cNvPr id="29" name="Picture 28" descr="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543824" y="2571737"/>
            <a:ext cx="1366392" cy="17141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1" y="2533637"/>
            <a:ext cx="1163321" cy="1714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533640"/>
            <a:ext cx="1200572" cy="17141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73630" y="5854347"/>
            <a:ext cx="1870170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دکتری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AutoShape 2" descr="هاکوپیان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116681" y="240506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777" y="5495925"/>
            <a:ext cx="1269720" cy="1293019"/>
          </a:xfrm>
          <a:prstGeom prst="rect">
            <a:avLst/>
          </a:prstGeom>
        </p:spPr>
      </p:pic>
      <p:sp>
        <p:nvSpPr>
          <p:cNvPr id="9" name="AutoShape 4" descr="شرکت پخش عقاب"/>
          <p:cNvSpPr>
            <a:spLocks noChangeAspect="1" noChangeArrowheads="1"/>
          </p:cNvSpPr>
          <p:nvPr/>
        </p:nvSpPr>
        <p:spPr bwMode="auto">
          <a:xfrm>
            <a:off x="116681" y="389335"/>
            <a:ext cx="14287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270" y="5460206"/>
            <a:ext cx="1935956" cy="132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5794" y="4339767"/>
            <a:ext cx="1607344" cy="131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07" y="5255036"/>
            <a:ext cx="1352550" cy="1533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2" y="4345092"/>
            <a:ext cx="1263455" cy="1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238500" y="1010386"/>
            <a:ext cx="5562600" cy="2418614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این استراتژی به تعداد واسطه های توزیع مربوط می شود. 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اگر بین کسب و کار و مشتری هیچ واسطه ای نباشد از استراتژی توزیع مستقیم استفاده کرده ایم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52600" y="3967389"/>
            <a:ext cx="7048500" cy="1295400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اما اگر ما بین کسب و کار و مشتری عواملی مانند عمده فروش و ... قرار بگیرند آنگاه با استراتژی توزیع غیر مستقیم سرو کار داریم </a:t>
            </a:r>
            <a:endParaRPr kumimoji="0" lang="en-US" sz="24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04800"/>
            <a:ext cx="4114800" cy="2895600"/>
            <a:chOff x="1898073" y="1371600"/>
            <a:chExt cx="7334655" cy="4267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932709" y="3562350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898073" y="1371600"/>
              <a:ext cx="7334655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05000" y="5010150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6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537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2971800"/>
            <a:ext cx="7620000" cy="3048000"/>
          </a:xfrm>
          <a:prstGeom prst="roundRect">
            <a:avLst/>
          </a:prstGeom>
          <a:solidFill>
            <a:srgbClr val="A808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</a:t>
            </a:r>
            <a:r>
              <a:rPr kumimoji="0" lang="fa-IR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کلیه عواملی که می تواند بر بر تصمیمیات توزیع مستقیم و غیر مستقیم تاثیر گذار باشد را لیست کنید.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baseline="0" dirty="0">
                <a:solidFill>
                  <a:schemeClr val="bg1"/>
                </a:solidFill>
                <a:cs typeface="B Nazanin" pitchFamily="2" charset="-78"/>
              </a:rPr>
              <a:t>2- مهمترین عوامل را در این راستا انتخاب کنید. (تمرکز در بازار-خدمات به مشتریان- خاص بودن دارایی- سرمایه در دسترس)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3- تصمیم بگیریید که هر عامل چگونه بر جذابیت کانال توزیع مستقیم و غیر مستقیم تاثیر گذار است؟(تمرکز بالای مشتریان= ت.م.  خدمات بالا به مشتری=ت.غ)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4- تهیه ماتریس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5- تعیین نوع کانال توزیع 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4114800" cy="2895600"/>
            <a:chOff x="1898073" y="1371600"/>
            <a:chExt cx="7334656" cy="42672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905000" y="2097087"/>
              <a:ext cx="7327729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32709" y="3562350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05000" y="5010150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6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3092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47800" y="36195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Channel Design Model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3F0F-1006-4D81-A86A-7D056CB142AD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30E2-9CD4-4C7D-AAA8-1C5DBC7362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2590800"/>
            <a:ext cx="1981200" cy="17526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1157288"/>
            <a:ext cx="7667625" cy="5091112"/>
            <a:chOff x="838200" y="1157288"/>
            <a:chExt cx="7667625" cy="5091112"/>
          </a:xfrm>
        </p:grpSpPr>
        <p:grpSp>
          <p:nvGrpSpPr>
            <p:cNvPr id="9" name="Group 8"/>
            <p:cNvGrpSpPr/>
            <p:nvPr/>
          </p:nvGrpSpPr>
          <p:grpSpPr>
            <a:xfrm>
              <a:off x="838200" y="1157288"/>
              <a:ext cx="7667625" cy="5091112"/>
              <a:chOff x="738188" y="1462088"/>
              <a:chExt cx="7667625" cy="509111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38188" y="1462088"/>
                <a:ext cx="7667625" cy="509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71800" y="2771001"/>
                <a:ext cx="609600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LOW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59768" y="4626005"/>
                <a:ext cx="609600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LOW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59768" y="3761601"/>
                <a:ext cx="621632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High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53752" y="5542311"/>
                <a:ext cx="621632" cy="276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High</a:t>
                </a: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6172200" y="4038600"/>
              <a:ext cx="1981200" cy="1752600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091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343400" y="577119"/>
            <a:ext cx="4267200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343400" y="127635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54051" y="196215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6269-227C-406C-B3E1-0A7F0FD84905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304800"/>
            <a:ext cx="3886200" cy="2895600"/>
            <a:chOff x="1898073" y="1371600"/>
            <a:chExt cx="6927175" cy="4267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905000" y="2828923"/>
              <a:ext cx="6920248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932709" y="3562350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0" y="5010150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6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6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228600" y="3638550"/>
            <a:ext cx="8382000" cy="222885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برای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کالاهای لوکس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برای کالاهایی که مشتری دنبال آن است.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تصویر و پرستیژ شرکت مهم است.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حجم فروش مساله مهمی نیست بلکه حاشیه سود مهم تر است.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6163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1828800"/>
            <a:ext cx="4419600" cy="5334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توزیع انحصاری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وفاداری توزیع کننده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در این حالت بالا است.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توزیع کننده از فروش حمایت بالایی خواهد کرد 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کنترل شرکت در آن بازار افزایش پیدا می کند.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برای فروشهای فصلی مفید است.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377A-FD0D-4853-8059-48ADDF12AE8D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999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Exclusive Distribution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62200" y="1828800"/>
            <a:ext cx="4419600" cy="5334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توزیع انحصاری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حجم فروش کاهش می یابد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تولید کننده همه شانس و اقبال خود را به یک دلال می سپارد.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قیمت بالا ، حاشیه بالا، حجم فروش پایین</a:t>
            </a: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D947-726F-414D-BDAB-A509E26F9C6E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41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14400" y="3505200"/>
            <a:ext cx="7543800" cy="1676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زمانی که یک خرده فروش نتواند کل بازار را پوشش دهد.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پراکندگی مشتریان بالا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سطح خدمات به مشتریان بالا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شرایط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F7C0-FE92-4048-A064-F60FFA1016F0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7476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057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پوشش کامل بازار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 رقابت بین توزیع کنندگان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حجم فروش بیشتر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F666-159C-4B2D-8E6E-6C0C6743CCB5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325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4243" y="1066800"/>
            <a:ext cx="3702757" cy="628650"/>
          </a:xfrm>
          <a:prstGeom prst="roundRect">
            <a:avLst/>
          </a:prstGeom>
          <a:solidFill>
            <a:srgbClr val="A40C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Selective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8288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انتخابی 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81400"/>
            <a:ext cx="6858000" cy="1981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تنش بین اعضاء کانال بالا می رود. </a:t>
            </a:r>
            <a:endParaRPr kumimoji="0" lang="fa-IR" sz="24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اعتراض به تعداد اعضاء در یک ناحیه جغرافیایی زیاد است.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تخریب سیاستهای هماهنگ سازمان مرکزی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4- وفاداری پایین و تمایل به سمت تولیید کننده رقیب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6670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95F-7633-4513-9E72-5532855B26C9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55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62350"/>
            <a:ext cx="6858000" cy="1619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الویت با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عنصر توزیع باشد. مثل آب معدنی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راحتی دسترسی برای مشتری مهم باشد.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استراتژی سازمان تهاجمی باشد.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شرایط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52400" y="5943600"/>
            <a:ext cx="28194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تهران- شهر بزرگ- شهر کوچک</a:t>
            </a:r>
            <a:endParaRPr kumimoji="0" lang="fa-IR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6FC5-F513-480D-9086-75E771E6FEF9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31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CC00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-1"/>
            <a:ext cx="9144000" cy="485341"/>
          </a:xfrm>
          <a:prstGeom prst="rect">
            <a:avLst/>
          </a:prstGeom>
          <a:solidFill>
            <a:srgbClr val="004E8D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Market Strategies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23588" name="Oval 4"/>
          <p:cNvSpPr>
            <a:spLocks noChangeArrowheads="1"/>
          </p:cNvSpPr>
          <p:nvPr/>
        </p:nvSpPr>
        <p:spPr bwMode="auto">
          <a:xfrm>
            <a:off x="1357290" y="714356"/>
            <a:ext cx="6553200" cy="54006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589" name="AutoShape 5"/>
          <p:cNvSpPr>
            <a:spLocks noChangeArrowheads="1"/>
          </p:cNvSpPr>
          <p:nvPr/>
        </p:nvSpPr>
        <p:spPr bwMode="auto">
          <a:xfrm rot="5400000">
            <a:off x="756444" y="2491581"/>
            <a:ext cx="1511300" cy="2376488"/>
          </a:xfrm>
          <a:prstGeom prst="cube">
            <a:avLst>
              <a:gd name="adj" fmla="val 16074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6838" tIns="49212" rIns="96838" bIns="49212" anchor="ctr"/>
          <a:lstStyle/>
          <a:p>
            <a:pPr marL="0" marR="0" lvl="0" indent="0" algn="ctr" defTabSz="1036638" rtl="0" eaLnBrk="1" fontAlgn="auto" latinLnBrk="0" hangingPunct="1">
              <a:lnSpc>
                <a:spcPct val="1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Nazanin" pitchFamily="2" charset="-78"/>
            </a:endParaRPr>
          </a:p>
        </p:txBody>
      </p:sp>
      <p:sp>
        <p:nvSpPr>
          <p:cNvPr id="323590" name="AutoShape 6"/>
          <p:cNvSpPr>
            <a:spLocks noChangeArrowheads="1"/>
          </p:cNvSpPr>
          <p:nvPr/>
        </p:nvSpPr>
        <p:spPr bwMode="auto">
          <a:xfrm rot="5400000">
            <a:off x="1816101" y="312737"/>
            <a:ext cx="1263650" cy="2232025"/>
          </a:xfrm>
          <a:prstGeom prst="cube">
            <a:avLst>
              <a:gd name="adj" fmla="val 16074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6838" tIns="49212" rIns="96838" bIns="49212" anchor="ctr"/>
          <a:lstStyle/>
          <a:p>
            <a:pPr marL="0" marR="0" lvl="0" indent="0" algn="ctr" defTabSz="103663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B Nazanin" pitchFamily="2" charset="-78"/>
            </a:endParaRPr>
          </a:p>
        </p:txBody>
      </p:sp>
      <p:sp>
        <p:nvSpPr>
          <p:cNvPr id="323591" name="AutoShape 7"/>
          <p:cNvSpPr>
            <a:spLocks noChangeArrowheads="1"/>
          </p:cNvSpPr>
          <p:nvPr/>
        </p:nvSpPr>
        <p:spPr bwMode="auto">
          <a:xfrm rot="5400000">
            <a:off x="6208713" y="65087"/>
            <a:ext cx="1335088" cy="2303463"/>
          </a:xfrm>
          <a:prstGeom prst="cube">
            <a:avLst>
              <a:gd name="adj" fmla="val 16074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6838" tIns="49212" rIns="96838" bIns="49212" anchor="ctr"/>
          <a:lstStyle/>
          <a:p>
            <a:pPr marL="457200" marR="0" lvl="0" indent="-457200" algn="ctr" defTabSz="1036638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Nazanin" pitchFamily="2" charset="-78"/>
            </a:endParaRPr>
          </a:p>
        </p:txBody>
      </p:sp>
      <p:sp>
        <p:nvSpPr>
          <p:cNvPr id="323592" name="AutoShape 8"/>
          <p:cNvSpPr>
            <a:spLocks noChangeArrowheads="1"/>
          </p:cNvSpPr>
          <p:nvPr/>
        </p:nvSpPr>
        <p:spPr bwMode="auto">
          <a:xfrm rot="5400000">
            <a:off x="3975894" y="4345782"/>
            <a:ext cx="1335087" cy="3168650"/>
          </a:xfrm>
          <a:prstGeom prst="cube">
            <a:avLst>
              <a:gd name="adj" fmla="val 16074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6838" tIns="49212" rIns="96838" bIns="49212" anchor="ctr"/>
          <a:lstStyle/>
          <a:p>
            <a:pPr marL="0" marR="0" lvl="0" indent="0" algn="ctr" defTabSz="1036638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B Nazanin" pitchFamily="2" charset="-78"/>
            </a:endParaRPr>
          </a:p>
        </p:txBody>
      </p:sp>
      <p:sp>
        <p:nvSpPr>
          <p:cNvPr id="323594" name="AutoShape 10"/>
          <p:cNvSpPr>
            <a:spLocks noChangeArrowheads="1"/>
          </p:cNvSpPr>
          <p:nvPr/>
        </p:nvSpPr>
        <p:spPr bwMode="auto">
          <a:xfrm>
            <a:off x="2843213" y="1817688"/>
            <a:ext cx="3473450" cy="3124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BC98"/>
              </a:gs>
              <a:gs pos="100000">
                <a:srgbClr val="FF7A3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Zar" pitchFamily="2" charset="-78"/>
              </a:rPr>
              <a:t>استراتژيهای بازار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Zar" pitchFamily="2" charset="-78"/>
            </a:endParaRPr>
          </a:p>
        </p:txBody>
      </p:sp>
      <p:sp>
        <p:nvSpPr>
          <p:cNvPr id="323595" name="Freeform 11"/>
          <p:cNvSpPr>
            <a:spLocks/>
          </p:cNvSpPr>
          <p:nvPr/>
        </p:nvSpPr>
        <p:spPr bwMode="auto">
          <a:xfrm rot="9238733">
            <a:off x="1365410" y="2202526"/>
            <a:ext cx="374650" cy="449263"/>
          </a:xfrm>
          <a:custGeom>
            <a:avLst/>
            <a:gdLst>
              <a:gd name="T0" fmla="*/ 99 w 100"/>
              <a:gd name="T1" fmla="*/ 0 h 147"/>
              <a:gd name="T2" fmla="*/ 62 w 100"/>
              <a:gd name="T3" fmla="*/ 146 h 147"/>
              <a:gd name="T4" fmla="*/ 37 w 100"/>
              <a:gd name="T5" fmla="*/ 97 h 147"/>
              <a:gd name="T6" fmla="*/ 0 w 100"/>
              <a:gd name="T7" fmla="*/ 108 h 147"/>
              <a:gd name="T8" fmla="*/ 99 w 10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47"/>
              <a:gd name="T17" fmla="*/ 100 w 10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47">
                <a:moveTo>
                  <a:pt x="99" y="0"/>
                </a:moveTo>
                <a:lnTo>
                  <a:pt x="62" y="146"/>
                </a:lnTo>
                <a:lnTo>
                  <a:pt x="37" y="97"/>
                </a:lnTo>
                <a:lnTo>
                  <a:pt x="0" y="108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596" name="Freeform 12"/>
          <p:cNvSpPr>
            <a:spLocks/>
          </p:cNvSpPr>
          <p:nvPr/>
        </p:nvSpPr>
        <p:spPr bwMode="auto">
          <a:xfrm rot="991283">
            <a:off x="6573838" y="5229225"/>
            <a:ext cx="374650" cy="449263"/>
          </a:xfrm>
          <a:custGeom>
            <a:avLst/>
            <a:gdLst>
              <a:gd name="T0" fmla="*/ 99 w 100"/>
              <a:gd name="T1" fmla="*/ 0 h 147"/>
              <a:gd name="T2" fmla="*/ 62 w 100"/>
              <a:gd name="T3" fmla="*/ 146 h 147"/>
              <a:gd name="T4" fmla="*/ 37 w 100"/>
              <a:gd name="T5" fmla="*/ 97 h 147"/>
              <a:gd name="T6" fmla="*/ 0 w 100"/>
              <a:gd name="T7" fmla="*/ 108 h 147"/>
              <a:gd name="T8" fmla="*/ 99 w 10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47"/>
              <a:gd name="T17" fmla="*/ 100 w 10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47">
                <a:moveTo>
                  <a:pt x="99" y="0"/>
                </a:moveTo>
                <a:lnTo>
                  <a:pt x="62" y="146"/>
                </a:lnTo>
                <a:lnTo>
                  <a:pt x="37" y="97"/>
                </a:lnTo>
                <a:lnTo>
                  <a:pt x="0" y="108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597" name="Freeform 13"/>
          <p:cNvSpPr>
            <a:spLocks/>
          </p:cNvSpPr>
          <p:nvPr/>
        </p:nvSpPr>
        <p:spPr bwMode="auto">
          <a:xfrm rot="-3503031">
            <a:off x="7524206" y="2239168"/>
            <a:ext cx="374650" cy="449263"/>
          </a:xfrm>
          <a:custGeom>
            <a:avLst/>
            <a:gdLst>
              <a:gd name="T0" fmla="*/ 99 w 100"/>
              <a:gd name="T1" fmla="*/ 0 h 147"/>
              <a:gd name="T2" fmla="*/ 62 w 100"/>
              <a:gd name="T3" fmla="*/ 146 h 147"/>
              <a:gd name="T4" fmla="*/ 37 w 100"/>
              <a:gd name="T5" fmla="*/ 97 h 147"/>
              <a:gd name="T6" fmla="*/ 0 w 100"/>
              <a:gd name="T7" fmla="*/ 108 h 147"/>
              <a:gd name="T8" fmla="*/ 99 w 10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47"/>
              <a:gd name="T17" fmla="*/ 100 w 10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47">
                <a:moveTo>
                  <a:pt x="99" y="0"/>
                </a:moveTo>
                <a:lnTo>
                  <a:pt x="62" y="146"/>
                </a:lnTo>
                <a:lnTo>
                  <a:pt x="37" y="97"/>
                </a:lnTo>
                <a:lnTo>
                  <a:pt x="0" y="108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598" name="Freeform 14"/>
          <p:cNvSpPr>
            <a:spLocks/>
          </p:cNvSpPr>
          <p:nvPr/>
        </p:nvSpPr>
        <p:spPr bwMode="auto">
          <a:xfrm rot="-7528504">
            <a:off x="4464844" y="511969"/>
            <a:ext cx="374650" cy="449262"/>
          </a:xfrm>
          <a:custGeom>
            <a:avLst/>
            <a:gdLst>
              <a:gd name="T0" fmla="*/ 99 w 100"/>
              <a:gd name="T1" fmla="*/ 0 h 147"/>
              <a:gd name="T2" fmla="*/ 62 w 100"/>
              <a:gd name="T3" fmla="*/ 146 h 147"/>
              <a:gd name="T4" fmla="*/ 37 w 100"/>
              <a:gd name="T5" fmla="*/ 97 h 147"/>
              <a:gd name="T6" fmla="*/ 0 w 100"/>
              <a:gd name="T7" fmla="*/ 108 h 147"/>
              <a:gd name="T8" fmla="*/ 99 w 10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47"/>
              <a:gd name="T17" fmla="*/ 100 w 10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47">
                <a:moveTo>
                  <a:pt x="99" y="0"/>
                </a:moveTo>
                <a:lnTo>
                  <a:pt x="62" y="146"/>
                </a:lnTo>
                <a:lnTo>
                  <a:pt x="37" y="97"/>
                </a:lnTo>
                <a:lnTo>
                  <a:pt x="0" y="108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599" name="AutoShape 15"/>
          <p:cNvSpPr>
            <a:spLocks noChangeArrowheads="1"/>
          </p:cNvSpPr>
          <p:nvPr/>
        </p:nvSpPr>
        <p:spPr bwMode="auto">
          <a:xfrm rot="5400000">
            <a:off x="7038976" y="2406647"/>
            <a:ext cx="1511300" cy="2555875"/>
          </a:xfrm>
          <a:prstGeom prst="cube">
            <a:avLst>
              <a:gd name="adj" fmla="val 16074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lIns="96838" tIns="49212" rIns="96838" bIns="49212" anchor="ctr"/>
          <a:lstStyle/>
          <a:p>
            <a:pPr marL="0" marR="0" lvl="0" indent="0" algn="ctr" defTabSz="1036638" rtl="0" eaLnBrk="1" fontAlgn="auto" latinLnBrk="0" hangingPunct="1">
              <a:lnSpc>
                <a:spcPct val="1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3600" name="Text Box 16"/>
          <p:cNvSpPr txBox="1">
            <a:spLocks noChangeArrowheads="1"/>
          </p:cNvSpPr>
          <p:nvPr/>
        </p:nvSpPr>
        <p:spPr bwMode="auto">
          <a:xfrm>
            <a:off x="5500694" y="617505"/>
            <a:ext cx="2665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Zar" pitchFamily="2" charset="-78"/>
                <a:hlinkClick r:id="rId2" action="ppaction://hlinksldjump"/>
              </a:rPr>
              <a:t>1- استراتژی اندازه بازار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Zar" pitchFamily="2" charset="-78"/>
            </a:endParaRPr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1042988" y="877888"/>
            <a:ext cx="2663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Zar" pitchFamily="2" charset="-78"/>
                <a:hlinkClick r:id="rId3" action="ppaction://hlinksldjump"/>
              </a:rPr>
              <a:t>2-استراتژيهای جغرافيای بازار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Zar" pitchFamily="2" charset="-78"/>
            </a:endParaRP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107950" y="3098069"/>
            <a:ext cx="259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Zar" pitchFamily="2" charset="-78"/>
                <a:hlinkClick r:id="rId4" action="ppaction://hlinksldjump"/>
              </a:rPr>
              <a:t>3-استراتژيهای ورود به بازار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Zar" pitchFamily="2" charset="-78"/>
            </a:endParaRPr>
          </a:p>
        </p:txBody>
      </p:sp>
      <p:sp>
        <p:nvSpPr>
          <p:cNvPr id="323603" name="Text Box 19"/>
          <p:cNvSpPr txBox="1">
            <a:spLocks noChangeArrowheads="1"/>
          </p:cNvSpPr>
          <p:nvPr/>
        </p:nvSpPr>
        <p:spPr bwMode="auto">
          <a:xfrm>
            <a:off x="3060700" y="5286388"/>
            <a:ext cx="3024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Zar" pitchFamily="2" charset="-78"/>
                <a:hlinkClick r:id="rId5" action="ppaction://hlinksldjump"/>
              </a:rPr>
              <a:t>4-استزاتژيهای تعهد به بازار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Zar" pitchFamily="2" charset="-78"/>
            </a:endParaRP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6227763" y="2849563"/>
            <a:ext cx="30972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B Nazanin" pitchFamily="2" charset="-78"/>
                <a:hlinkClick r:id="rId6" action="ppaction://hlinksldjump"/>
              </a:rPr>
              <a:t>5-استراتژيهای حذف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B Nazanin" pitchFamily="2" charset="-78"/>
                <a:hlinkClick r:id="rId6" action="ppaction://hlinksldjump"/>
              </a:rPr>
              <a:t> بازار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B Nazanin" pitchFamily="2" charset="-78"/>
            </a:endParaRPr>
          </a:p>
        </p:txBody>
      </p:sp>
      <p:sp>
        <p:nvSpPr>
          <p:cNvPr id="323605" name="Freeform 21"/>
          <p:cNvSpPr>
            <a:spLocks/>
          </p:cNvSpPr>
          <p:nvPr/>
        </p:nvSpPr>
        <p:spPr bwMode="auto">
          <a:xfrm rot="5400000">
            <a:off x="1928019" y="4874432"/>
            <a:ext cx="374650" cy="449262"/>
          </a:xfrm>
          <a:custGeom>
            <a:avLst/>
            <a:gdLst>
              <a:gd name="T0" fmla="*/ 99 w 100"/>
              <a:gd name="T1" fmla="*/ 0 h 147"/>
              <a:gd name="T2" fmla="*/ 62 w 100"/>
              <a:gd name="T3" fmla="*/ 146 h 147"/>
              <a:gd name="T4" fmla="*/ 37 w 100"/>
              <a:gd name="T5" fmla="*/ 97 h 147"/>
              <a:gd name="T6" fmla="*/ 0 w 100"/>
              <a:gd name="T7" fmla="*/ 108 h 147"/>
              <a:gd name="T8" fmla="*/ 99 w 100"/>
              <a:gd name="T9" fmla="*/ 0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47"/>
              <a:gd name="T17" fmla="*/ 100 w 10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47">
                <a:moveTo>
                  <a:pt x="99" y="0"/>
                </a:moveTo>
                <a:lnTo>
                  <a:pt x="62" y="146"/>
                </a:lnTo>
                <a:lnTo>
                  <a:pt x="37" y="97"/>
                </a:lnTo>
                <a:lnTo>
                  <a:pt x="0" y="108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7541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1655763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7542" name="Text Box 23"/>
          <p:cNvSpPr txBox="1">
            <a:spLocks noChangeArrowheads="1"/>
          </p:cNvSpPr>
          <p:nvPr/>
        </p:nvSpPr>
        <p:spPr bwMode="auto">
          <a:xfrm>
            <a:off x="7559675" y="6405563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7" action="ppaction://hlinksldjump"/>
              </a:rPr>
              <a:t>استرتژيهای محصول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2467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/>
      <p:bldP spid="323589" grpId="0" animBg="1"/>
      <p:bldP spid="323590" grpId="0" animBg="1"/>
      <p:bldP spid="323591" grpId="0" animBg="1"/>
      <p:bldP spid="323592" grpId="0" animBg="1"/>
      <p:bldP spid="323594" grpId="0" animBg="1"/>
      <p:bldP spid="323595" grpId="0" animBg="1"/>
      <p:bldP spid="323596" grpId="0" animBg="1"/>
      <p:bldP spid="323597" grpId="0" animBg="1"/>
      <p:bldP spid="323598" grpId="0" animBg="1"/>
      <p:bldP spid="323599" grpId="0" animBg="1"/>
      <p:bldP spid="323600" grpId="0"/>
      <p:bldP spid="323601" grpId="0"/>
      <p:bldP spid="323602" grpId="0"/>
      <p:bldP spid="323603" grpId="0"/>
      <p:bldP spid="323604" grpId="0"/>
      <p:bldP spid="3236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05200"/>
            <a:ext cx="6858000" cy="22288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فروش بالا</a:t>
            </a:r>
            <a:endParaRPr kumimoji="0" lang="fa-IR" sz="24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مطرح شدن و حضور همه جانبه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خرید احساسی افزایش می یابد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>
                <a:solidFill>
                  <a:schemeClr val="bg1"/>
                </a:solidFill>
                <a:cs typeface="B Nazanin" pitchFamily="2" charset="-78"/>
              </a:rPr>
              <a:t>4-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ضریب نفوذ در بازار بالا می رود.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مزایا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7ACA-9D83-4500-B6C4-8DE7759A7D5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869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30480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Distribution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1143000"/>
            <a:ext cx="3723149" cy="62865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cs typeface="B Nazanin" pitchFamily="2" charset="-78"/>
              </a:rPr>
              <a:t>Intensive Distribution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1905000"/>
            <a:ext cx="4191000" cy="609600"/>
          </a:xfrm>
          <a:prstGeom prst="roundRect">
            <a:avLst/>
          </a:prstGeom>
          <a:solidFill>
            <a:srgbClr val="F559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توزیع همه جانبه</a:t>
            </a:r>
            <a:endParaRPr kumimoji="0" lang="fa-IR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19200" y="3581400"/>
            <a:ext cx="6858000" cy="1905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1- قیمت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پایین و حاشیه سود پایین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baseline="0" dirty="0">
                <a:solidFill>
                  <a:schemeClr val="bg1"/>
                </a:solidFill>
                <a:cs typeface="B Nazanin" pitchFamily="2" charset="-78"/>
              </a:rPr>
              <a:t>2-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کنترل توزیع کنندگان سخت می شود.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3-</a:t>
            </a:r>
            <a:r>
              <a:rPr kumimoji="0" lang="fa-IR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در کوتاه مدت به فروش بیشتر منجر می شود. اما در برخی از محصولات به تصویر آسیب می زند.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62200" y="2743200"/>
            <a:ext cx="4419600" cy="53340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معایب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733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96651" y="152400"/>
            <a:ext cx="4942349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Multiple Channel Strategy</a:t>
            </a:r>
            <a:endParaRPr kumimoji="0" lang="en-US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43200" y="914400"/>
            <a:ext cx="3810000" cy="628650"/>
          </a:xfrm>
          <a:prstGeom prst="roundRec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/>
                </a:solidFill>
                <a:cs typeface="B Nazanin" pitchFamily="2" charset="-78"/>
              </a:rPr>
              <a:t>Complementary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743200" y="1600200"/>
            <a:ext cx="3810000" cy="62865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cs typeface="B Nazanin" pitchFamily="2" charset="-78"/>
              </a:rPr>
              <a:t>Competitive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2537569"/>
            <a:ext cx="8458199" cy="692728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1-اگر چند برند داشته باشیم که برای قسمتهای مختلف بازار باشد ، آن قسمتی که برای طبقه متوسط است را بهتر است از طریق فروشگاههای زنجیره ای توزیع کنیم.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1211" y="3276600"/>
            <a:ext cx="8458199" cy="60568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2- نماینده های شهر همدان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" y="3962400"/>
            <a:ext cx="8458199" cy="60568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3- فروش اینترنتی یک کانال توزیع مکمل است. (تخریب سیاستهای فروش)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4648200"/>
            <a:ext cx="8458199" cy="60568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4- در صورت داشتن شعب فروش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0" y="5337920"/>
            <a:ext cx="8458199" cy="60568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5- جهت رسیدن به مصرف کننده نهایی- پارکت به سازنده و نماینده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4800"/>
            <a:ext cx="2286000" cy="1981200"/>
            <a:chOff x="1898073" y="1371600"/>
            <a:chExt cx="6112212" cy="4377807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1" y="2828925"/>
              <a:ext cx="5216234" cy="619129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32709" y="3535563"/>
              <a:ext cx="6077576" cy="698449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05001" y="4402389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05001" y="5120757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05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133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895600" y="152400"/>
            <a:ext cx="5486400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Multiple Channel Strategy</a:t>
            </a:r>
            <a:endParaRPr kumimoji="0" lang="en-US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81400" y="1081929"/>
            <a:ext cx="2961149" cy="467302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cs typeface="B Nazanin" pitchFamily="2" charset="-78"/>
              </a:rPr>
              <a:t>Complementary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581400" y="1683327"/>
            <a:ext cx="3723149" cy="628650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/>
                </a:solidFill>
                <a:cs typeface="B Nazanin" pitchFamily="2" charset="-78"/>
              </a:rPr>
              <a:t>Competitive</a:t>
            </a:r>
            <a:endParaRPr lang="fa-IR" sz="32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90800" y="2537569"/>
            <a:ext cx="6324599" cy="692728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افزایش کانالهای توزیع به منظور افزایش رقابت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4811" y="3276600"/>
            <a:ext cx="6324599" cy="60568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دشمنی افراد زیاد می شود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90800" y="3962400"/>
            <a:ext cx="6324599" cy="605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مشکلات کنترلی متعدد و عدم انتقال سیاستهای سازمان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90800" y="4648200"/>
            <a:ext cx="6324599" cy="605680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این مشکلات از اهمیت این روش چیزی نمی کاهد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590800" y="5337920"/>
            <a:ext cx="6324599" cy="605680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نماینده تبریز و ایجاد پورتال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4800"/>
            <a:ext cx="2286000" cy="1981200"/>
            <a:chOff x="1898073" y="1371600"/>
            <a:chExt cx="6112212" cy="4377807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1" y="2828925"/>
              <a:ext cx="5216234" cy="619129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32709" y="3535563"/>
              <a:ext cx="6077576" cy="698449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05001" y="4402389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05001" y="5120757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05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700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830051" y="971550"/>
            <a:ext cx="4942349" cy="62865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Channel Evaluation Strategy</a:t>
            </a:r>
            <a:endParaRPr kumimoji="0" lang="en-US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895600" y="2057400"/>
            <a:ext cx="4952999" cy="692728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1- محقق شدن تارگت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99611" y="2796431"/>
            <a:ext cx="4952999" cy="60568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2- مهارت و گذراندن دوره های آموزشی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95600" y="3482231"/>
            <a:ext cx="4952999" cy="60568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3-ارایه خدمات متنوع به مشتری نهایی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95600" y="4168031"/>
            <a:ext cx="4952999" cy="60568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5-رضایت مشتری(چگونه؟)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895600" y="4857751"/>
            <a:ext cx="4952999" cy="60568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6-وفاداری کانال توزیع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4800"/>
            <a:ext cx="2438400" cy="1981200"/>
            <a:chOff x="1898073" y="1371600"/>
            <a:chExt cx="6519693" cy="4377807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1" y="2828925"/>
              <a:ext cx="5216234" cy="619129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32709" y="3535563"/>
              <a:ext cx="5160819" cy="80788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05001" y="4402389"/>
              <a:ext cx="6512765" cy="71836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05001" y="5120757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05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6510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830051" y="971550"/>
            <a:ext cx="4942349" cy="628650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Channel Conflict</a:t>
            </a:r>
            <a:endParaRPr kumimoji="0" lang="en-US" sz="2800" b="1" i="0" u="none" strike="noStrike" cap="none" normalizeH="0" dirty="0">
              <a:ln>
                <a:noFill/>
              </a:ln>
              <a:effectLst/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895600" y="2057400"/>
            <a:ext cx="4952999" cy="692728"/>
          </a:xfrm>
          <a:prstGeom prst="roundRect">
            <a:avLst/>
          </a:prstGeom>
          <a:solidFill>
            <a:srgbClr val="200A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1-استراتژی حکمیت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99611" y="2796431"/>
            <a:ext cx="4952999" cy="60568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2-استراتژی مرزبندی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95600" y="3482231"/>
            <a:ext cx="4952999" cy="60568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3- استراتژی سیستمی(پورتال)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304800"/>
            <a:ext cx="2362200" cy="2057400"/>
            <a:chOff x="1898073" y="1371600"/>
            <a:chExt cx="6315952" cy="454618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Design Model</a:t>
              </a:r>
              <a:endParaRPr kumimoji="0" lang="en-US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05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1" y="2828925"/>
              <a:ext cx="5216234" cy="619129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Distribution Scope Strategy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2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932709" y="3535563"/>
              <a:ext cx="5160819" cy="807883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Multiple Channel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898073" y="1371600"/>
              <a:ext cx="5223163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Structure Strategy</a:t>
              </a:r>
              <a:endPara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1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905001" y="4402389"/>
              <a:ext cx="5216233" cy="71836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Channel Evaluation Strategy</a:t>
              </a:r>
              <a:endParaRPr kumimoji="0" lang="en-US" sz="1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05001" y="5289134"/>
              <a:ext cx="6309024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latin typeface="Times New Roman" pitchFamily="18" charset="0"/>
                  <a:cs typeface="B Nazanin" pitchFamily="2" charset="-78"/>
                </a:rPr>
                <a:t>Channel Conflict</a:t>
              </a:r>
              <a:endParaRPr kumimoji="0" lang="en-US" sz="14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14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4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0471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76399" y="431799"/>
            <a:ext cx="5631873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rPr>
              <a:t>Promotion </a:t>
            </a:r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Strategies</a:t>
            </a: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98073" y="1371600"/>
            <a:ext cx="5223163" cy="4267200"/>
            <a:chOff x="1898073" y="1371600"/>
            <a:chExt cx="5223163" cy="4267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Promotion Mix Strategy</a:t>
              </a:r>
              <a:endPara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B Nazanin" pitchFamily="2" charset="-78"/>
                </a:rPr>
                <a:t>Budget check list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932709" y="3562350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898073" y="1371600"/>
              <a:ext cx="5188527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Promotion Expenditure Strategy</a:t>
              </a: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905000" y="5010150"/>
              <a:ext cx="5188527" cy="628650"/>
            </a:xfrm>
            <a:prstGeom prst="roundRect">
              <a:avLst/>
            </a:prstGeom>
            <a:solidFill>
              <a:srgbClr val="66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26588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590800" y="1676400"/>
            <a:ext cx="3729789" cy="692728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روش درصدی از سود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4811" y="2415431"/>
            <a:ext cx="3729789" cy="60568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روش هدف گذاری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90800" y="3101231"/>
            <a:ext cx="3729789" cy="605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روش رقابتی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90800" y="3787031"/>
            <a:ext cx="3729789" cy="605680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در دسترس بودن منابع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98073" y="609600"/>
            <a:ext cx="5188527" cy="62865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Promotion Expenditure Strategy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0825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676399" y="685800"/>
            <a:ext cx="5631873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B Nazanin" pitchFamily="2" charset="-78"/>
              </a:rPr>
              <a:t>Promotion Mix </a:t>
            </a:r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Strategies</a:t>
            </a: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38400" y="1600200"/>
            <a:ext cx="4121727" cy="3524250"/>
            <a:chOff x="1898073" y="1371600"/>
            <a:chExt cx="5195454" cy="352425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 Factor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8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Customer Factor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905000" y="3560761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Budget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898073" y="1371600"/>
              <a:ext cx="5188527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Product Factor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Marketing Mix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8611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752600" y="3074889"/>
            <a:ext cx="6324599" cy="692728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برای محصولات صنعتی- فروش حضوری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6611" y="3813920"/>
            <a:ext cx="6324599" cy="60568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ریسک ناشی از خرید کالا- کاهش ریسک = تبلیغات بیشتر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52600" y="4499720"/>
            <a:ext cx="6324599" cy="605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محصولات کوچک در بسته ای کوچک و پرتکرار=ت ب</a:t>
            </a: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52600" y="5185520"/>
            <a:ext cx="6324599" cy="60568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برای محصولات مصرفی مثل آرایشی غذایی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" y="361950"/>
            <a:ext cx="4419599" cy="2457450"/>
            <a:chOff x="1898071" y="1371600"/>
            <a:chExt cx="7533407" cy="352425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 Factor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0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Customer Factor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905000" y="3560761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Budget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898071" y="1371600"/>
              <a:ext cx="7533407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Product Factor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Marketing Mix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780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24000" y="438150"/>
            <a:ext cx="6172200" cy="62865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Product Strategies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517073" y="1905000"/>
            <a:ext cx="6172200" cy="30480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90700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667000" y="3074889"/>
            <a:ext cx="6324599" cy="692728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سهم بازار بالا یعنی با بیش از یک بخش سرو کار داشتن. مشتری بیشتر- کانال توزیع بیشتر . پس هم ت ب. ف ب.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71011" y="3813920"/>
            <a:ext cx="6324599" cy="605680"/>
          </a:xfrm>
          <a:prstGeom prst="round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سهم بازار پایین(از یک روش تبلیغ یا فروش)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38400" y="4499720"/>
            <a:ext cx="6553200" cy="6056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اگر صنعت بین تعداد کمی از شرکتها متمرکز شده است. 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67000" y="5185520"/>
            <a:ext cx="6324599" cy="60568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رقابت شدید- اطلاع رسانی، یادآوری و متقاعد کردن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1" y="361950"/>
            <a:ext cx="4724398" cy="2457450"/>
            <a:chOff x="1898073" y="1371600"/>
            <a:chExt cx="8052951" cy="352425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904999" y="2097087"/>
              <a:ext cx="8046025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 Factor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Customer Factor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905000" y="3560761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Budget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898073" y="1371600"/>
              <a:ext cx="5195454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Product Factor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Marketing Mix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0" y="4343400"/>
            <a:ext cx="2438399" cy="5006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ناامیدی رقبا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0" y="4844030"/>
            <a:ext cx="2438399" cy="5006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ساخت جایگاه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6115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667000" y="3074889"/>
            <a:ext cx="6324599" cy="692728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در بازارهای مصرفی مشتری و تصمیم گیرنده مشخص است. کار فروش حضوری بی اهمیت و تبلیغ جدی تر می گردد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71011" y="3813920"/>
            <a:ext cx="6324599" cy="60568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در بازارهای صنعتی پیدا کردن تصمیم گیرنده و خریدار سخت می شود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38400" y="4499720"/>
            <a:ext cx="6553200" cy="60568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اگر تعداد مشتری و تمرکز آنها پایین باشد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67000" y="5185520"/>
            <a:ext cx="6324599" cy="60568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اگر تعداد مشتری کم و پراکندگی بالا باشد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1" y="361950"/>
            <a:ext cx="4571998" cy="2457450"/>
            <a:chOff x="1898073" y="1371600"/>
            <a:chExt cx="7793178" cy="352425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 Factor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904999" y="2828924"/>
              <a:ext cx="7786252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Customer Factor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905000" y="3560761"/>
              <a:ext cx="7786251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Budget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898073" y="1371600"/>
              <a:ext cx="5195454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Product Factor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905000" y="4267200"/>
              <a:ext cx="5188527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Marketing Mix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0" y="4343400"/>
            <a:ext cx="2438399" cy="50063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تبلیغ کمتر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0" y="4844030"/>
            <a:ext cx="2438399" cy="50063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تبلیغ بیشتر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324600" y="549991"/>
            <a:ext cx="2701635" cy="50063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قدرتمندی از نظر مالی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324600" y="1050621"/>
            <a:ext cx="2701635" cy="50063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cs typeface="B Nazanin" pitchFamily="2" charset="-78"/>
              </a:rPr>
              <a:t>ضعف مالی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>
              <a:ln>
                <a:noFill/>
              </a:ln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9463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03F1-B66F-478B-97FA-0F184FA6D20F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3729790" y="1017489"/>
            <a:ext cx="5333999" cy="670469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اگر عنصر قیمت بالا باشد و محصول با کیفیت باشد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733801" y="1756520"/>
            <a:ext cx="5333999" cy="586218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هر قدر توزیع غیر مستقیم می گردد ت ب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729790" y="3128120"/>
            <a:ext cx="5333999" cy="605680"/>
          </a:xfrm>
          <a:prstGeom prst="roundRect">
            <a:avLst/>
          </a:prstGeom>
          <a:solidFill>
            <a:srgbClr val="A5002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محصول جدید باشد 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1" y="361950"/>
            <a:ext cx="4114798" cy="2457450"/>
            <a:chOff x="1898073" y="1371600"/>
            <a:chExt cx="7013860" cy="352425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904999" y="4267200"/>
              <a:ext cx="7006934" cy="62865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Marketing Mix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905000" y="2097087"/>
              <a:ext cx="5188527" cy="628650"/>
            </a:xfrm>
            <a:prstGeom prst="roundRect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Market Factor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a-IR" sz="2400" b="1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905000" y="2828924"/>
              <a:ext cx="5188527" cy="628650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Customer Factor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905000" y="3560761"/>
              <a:ext cx="5188527" cy="6286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Budget Factor</a:t>
              </a:r>
            </a:p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898073" y="1371600"/>
              <a:ext cx="5195454" cy="62865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B Nazanin" pitchFamily="2" charset="-78"/>
                </a:rPr>
                <a:t>Product Factor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3729790" y="2442320"/>
            <a:ext cx="5334000" cy="60568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با افزایش فاصله بین تولید کننده و مصرف کننده  ت  ب</a:t>
            </a: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733800" y="3813920"/>
            <a:ext cx="5333999" cy="605680"/>
          </a:xfrm>
          <a:prstGeom prst="round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اگر حیطه جغرافیایی محدود باشد. ملی هستیم یا محلی</a:t>
            </a:r>
            <a:endParaRPr kumimoji="0" lang="fa-I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729790" y="4565818"/>
            <a:ext cx="5333999" cy="60568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هر قدر از حالت محلی فاصله می گیریم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733801" y="5261720"/>
            <a:ext cx="5333999" cy="605680"/>
          </a:xfrm>
          <a:prstGeom prst="roundRect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جایگاه یابی و جا انداختن یک محصول در بازار</a:t>
            </a:r>
            <a:endParaRPr kumimoji="0" lang="fa-I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7943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85950" y="1771650"/>
          <a:ext cx="5372100" cy="31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25D5DE3-D313-45C0-92C6-CE2F2532A93D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603681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85950" y="1771650"/>
          <a:ext cx="5372100" cy="31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51FECB1-4064-46A7-9BB8-2DC83BE9B791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3753734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he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38" y="857232"/>
            <a:ext cx="7072362" cy="51435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TextBox 17"/>
          <p:cNvSpPr txBox="1"/>
          <p:nvPr/>
        </p:nvSpPr>
        <p:spPr>
          <a:xfrm>
            <a:off x="6929454" y="3911207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لارستان 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57802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فیروزآباد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فارس نو</a:t>
            </a:r>
            <a:endParaRPr lang="en-US" sz="120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1463" y="2110927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شیراز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فارس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8082" y="514351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خمیر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4911833"/>
            <a:ext cx="1071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21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کنگان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ساروج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6753" y="82504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یاسوج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5084" y="10929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بهبهان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9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بهبهان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4348" y="771464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رامهرمز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5381" y="2485976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0000FF"/>
                </a:solidFill>
                <a:latin typeface="Arial"/>
                <a:cs typeface="B Traffic" pitchFamily="2" charset="-78"/>
              </a:rPr>
              <a:t>برازجان</a:t>
            </a:r>
            <a:endParaRPr lang="en-US" sz="1500" b="1" dirty="0">
              <a:solidFill>
                <a:srgbClr val="0000FF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2536017" y="1768066"/>
            <a:ext cx="2143140" cy="1982405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" name="Cloud 49"/>
          <p:cNvSpPr/>
          <p:nvPr/>
        </p:nvSpPr>
        <p:spPr>
          <a:xfrm>
            <a:off x="5107785" y="1553752"/>
            <a:ext cx="1928826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5482834" y="2946793"/>
            <a:ext cx="1660934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6768718" y="3696892"/>
            <a:ext cx="1339463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Cloud 52"/>
          <p:cNvSpPr/>
          <p:nvPr/>
        </p:nvSpPr>
        <p:spPr>
          <a:xfrm>
            <a:off x="5536413" y="4446991"/>
            <a:ext cx="1339463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36413" y="964389"/>
            <a:ext cx="2671782" cy="854080"/>
          </a:xfrm>
          <a:prstGeom prst="rect">
            <a:avLst/>
          </a:prstGeom>
          <a:noFill/>
          <a:scene3d>
            <a:camera prst="orthographicFront">
              <a:rot lat="18378574" lon="2718924" rev="1801886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4950" b="1" dirty="0">
                <a:solidFill>
                  <a:srgbClr val="FF0000"/>
                </a:solidFill>
                <a:latin typeface="Arial"/>
                <a:cs typeface="B Titr" pitchFamily="2" charset="-78"/>
              </a:rPr>
              <a:t>نقاط مثبت 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6D68C89-D46C-44BC-B757-7805F8FE6D71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1039233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he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7072362" cy="51435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TextBox 17"/>
          <p:cNvSpPr txBox="1"/>
          <p:nvPr/>
        </p:nvSpPr>
        <p:spPr>
          <a:xfrm>
            <a:off x="6929454" y="3911207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لارستان 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57802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فیروزآباد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فارس نو</a:t>
            </a:r>
            <a:endParaRPr lang="en-US" sz="120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1463" y="2110927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شیراز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فارس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8082" y="514351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خمیر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4911833"/>
            <a:ext cx="1071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21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کنگان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ساروج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6753" y="82504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یاسوج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5084" y="10929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بهبهان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9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بهبهان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4348" y="771464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رامهرمز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5381" y="2485976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0000FF"/>
                </a:solidFill>
                <a:latin typeface="Arial"/>
                <a:cs typeface="B Traffic" pitchFamily="2" charset="-78"/>
              </a:rPr>
              <a:t>برازجان</a:t>
            </a:r>
            <a:endParaRPr lang="en-US" sz="1500" b="1" dirty="0">
              <a:solidFill>
                <a:srgbClr val="0000FF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2643174" y="1768066"/>
            <a:ext cx="2143140" cy="1982405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5482834" y="2946793"/>
            <a:ext cx="1660934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6768718" y="3696892"/>
            <a:ext cx="1339463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Cloud 52"/>
          <p:cNvSpPr/>
          <p:nvPr/>
        </p:nvSpPr>
        <p:spPr>
          <a:xfrm>
            <a:off x="5536413" y="4446991"/>
            <a:ext cx="1339463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50713" y="589340"/>
            <a:ext cx="2671782" cy="1615827"/>
          </a:xfrm>
          <a:prstGeom prst="rect">
            <a:avLst/>
          </a:prstGeom>
          <a:noFill/>
          <a:scene3d>
            <a:camera prst="orthographicFront">
              <a:rot lat="18378574" lon="2718924" rev="1801886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4950" b="1" dirty="0">
                <a:solidFill>
                  <a:srgbClr val="FF0000"/>
                </a:solidFill>
                <a:latin typeface="Arial"/>
                <a:cs typeface="B Titr" pitchFamily="2" charset="-78"/>
              </a:rPr>
              <a:t>نقاط بی تفاوتی  </a:t>
            </a:r>
          </a:p>
        </p:txBody>
      </p:sp>
      <p:sp>
        <p:nvSpPr>
          <p:cNvPr id="21" name="Cloud 20"/>
          <p:cNvSpPr/>
          <p:nvPr/>
        </p:nvSpPr>
        <p:spPr>
          <a:xfrm>
            <a:off x="928662" y="910810"/>
            <a:ext cx="1660934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618039" y="1178703"/>
            <a:ext cx="1132292" cy="857256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750333" y="2089537"/>
            <a:ext cx="964412" cy="696521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268124" y="1607331"/>
            <a:ext cx="80367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Striped Right Arrow 25"/>
          <p:cNvSpPr/>
          <p:nvPr/>
        </p:nvSpPr>
        <p:spPr>
          <a:xfrm rot="18477003">
            <a:off x="1793003" y="2431481"/>
            <a:ext cx="702113" cy="496682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 rot="566902">
            <a:off x="392877" y="2884311"/>
            <a:ext cx="2671782" cy="369332"/>
          </a:xfrm>
          <a:prstGeom prst="rect">
            <a:avLst/>
          </a:prstGeom>
          <a:noFill/>
          <a:scene3d>
            <a:camera prst="orthographicFront">
              <a:rot lat="18378574" lon="2718924" rev="1801886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b="1" dirty="0">
                <a:solidFill>
                  <a:srgbClr val="FF0000"/>
                </a:solidFill>
                <a:latin typeface="Arial"/>
                <a:cs typeface="B Titr" pitchFamily="2" charset="-78"/>
              </a:rPr>
              <a:t>نقطه بی تفاوتی  </a:t>
            </a:r>
          </a:p>
        </p:txBody>
      </p:sp>
      <p:sp>
        <p:nvSpPr>
          <p:cNvPr id="28" name="Rectangle 27"/>
          <p:cNvSpPr/>
          <p:nvPr/>
        </p:nvSpPr>
        <p:spPr>
          <a:xfrm rot="2719492">
            <a:off x="3269372" y="2294138"/>
            <a:ext cx="13773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FF0000"/>
                </a:solidFill>
                <a:latin typeface="Arial"/>
                <a:cs typeface="B Titr" pitchFamily="2" charset="-78"/>
              </a:rPr>
              <a:t>تبدیل به نقطه مثبت </a:t>
            </a:r>
            <a:endParaRPr lang="en-US" sz="1350" dirty="0">
              <a:solidFill>
                <a:srgbClr val="FF0000"/>
              </a:solidFill>
              <a:latin typeface="Arial"/>
              <a:cs typeface="B Titr" pitchFamily="2" charset="-78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D6E6527-B0EC-4168-8DF4-4F99CB607234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30856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 animBg="1"/>
      <p:bldP spid="26" grpId="0" animBg="1"/>
      <p:bldP spid="26" grpId="1" animBg="1"/>
      <p:bldP spid="27" grpId="0"/>
      <p:bldP spid="27" grpId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he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38" y="857250"/>
            <a:ext cx="7072362" cy="514351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661562" y="5089933"/>
            <a:ext cx="750099" cy="482207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9454" y="3911207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لارستان 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57802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فیروزآباد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فارس نو</a:t>
            </a:r>
            <a:endParaRPr lang="en-US" sz="120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1463" y="2110927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شیراز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فارس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75479" y="2625323"/>
            <a:ext cx="3589760" cy="2893239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58082" y="514351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خمیر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4911833"/>
            <a:ext cx="10715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21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کنگان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ساروج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6753" y="82504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یاسوج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5084" y="1092935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بهبهان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4348" y="771464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رامهرمز</a:t>
            </a:r>
          </a:p>
        </p:txBody>
      </p:sp>
      <p:sp>
        <p:nvSpPr>
          <p:cNvPr id="26" name="Cloud 25"/>
          <p:cNvSpPr/>
          <p:nvPr/>
        </p:nvSpPr>
        <p:spPr>
          <a:xfrm>
            <a:off x="5804305" y="4661305"/>
            <a:ext cx="1982405" cy="1339463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4732735" y="5411404"/>
            <a:ext cx="1125149" cy="589364"/>
          </a:xfrm>
          <a:prstGeom prst="striped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000000"/>
                </a:solidFill>
                <a:latin typeface="Arial"/>
                <a:cs typeface="B Traffic" pitchFamily="2" charset="-78"/>
              </a:rPr>
              <a:t>نقطه مثبت </a:t>
            </a:r>
            <a:endParaRPr lang="en-US" sz="1350" dirty="0">
              <a:solidFill>
                <a:srgbClr val="00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2428860" y="857250"/>
            <a:ext cx="1660934" cy="857238"/>
          </a:xfrm>
          <a:prstGeom prst="cloud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2643175" y="1500176"/>
            <a:ext cx="3195241" cy="3203728"/>
            <a:chOff x="2124621" y="1000109"/>
            <a:chExt cx="4260321" cy="4271637"/>
          </a:xfrm>
        </p:grpSpPr>
        <p:sp>
          <p:nvSpPr>
            <p:cNvPr id="40" name="Sun 39"/>
            <p:cNvSpPr/>
            <p:nvPr/>
          </p:nvSpPr>
          <p:spPr>
            <a:xfrm rot="2718066">
              <a:off x="2131581" y="1448571"/>
              <a:ext cx="4214842" cy="3334428"/>
            </a:xfrm>
            <a:prstGeom prst="su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dirty="0">
                  <a:solidFill>
                    <a:srgbClr val="C00000"/>
                  </a:solidFill>
                  <a:latin typeface="Arial"/>
                  <a:cs typeface="B Traffic" pitchFamily="2" charset="-78"/>
                </a:rPr>
                <a:t>نقاط دارای توجیه</a:t>
              </a:r>
              <a:endParaRPr lang="en-US" dirty="0">
                <a:solidFill>
                  <a:srgbClr val="C00000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8720672">
              <a:off x="4445305" y="1977367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813454">
              <a:off x="4956182" y="3065924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301542">
              <a:off x="4684819" y="4028077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5101891">
              <a:off x="3690168" y="4341922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9060077">
              <a:off x="2690036" y="3699656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402736">
              <a:off x="2124621" y="2709922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822948">
              <a:off x="2438616" y="1801049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367310" y="1499045"/>
              <a:ext cx="1428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a-IR" sz="1500" b="1" dirty="0">
                  <a:solidFill>
                    <a:srgbClr val="0000FF"/>
                  </a:solidFill>
                  <a:latin typeface="Arial"/>
                  <a:cs typeface="B Traffic" pitchFamily="2" charset="-78"/>
                </a:rPr>
                <a:t> صفر</a:t>
              </a:r>
              <a:endParaRPr lang="en-US" sz="1500" b="1" dirty="0">
                <a:solidFill>
                  <a:srgbClr val="0000FF"/>
                </a:solidFill>
                <a:latin typeface="Arial"/>
                <a:cs typeface="B Traffic" pitchFamily="2" charset="-7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893075" y="4714885"/>
            <a:ext cx="1928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000000"/>
                </a:solidFill>
                <a:latin typeface="Arial"/>
                <a:cs typeface="B Titr" pitchFamily="2" charset="-78"/>
              </a:rPr>
              <a:t>نقاط صفر به نقاط بی تفاوتی و مثبت تبدیل می شود </a:t>
            </a:r>
            <a:endParaRPr lang="en-US" sz="1350" dirty="0">
              <a:solidFill>
                <a:srgbClr val="000000"/>
              </a:solidFill>
              <a:latin typeface="Arial"/>
              <a:cs typeface="B Titr" pitchFamily="2" charset="-78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D8E269E-5EB9-4E65-82EC-55800175F454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28433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he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50"/>
            <a:ext cx="7072362" cy="51435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607983" y="4393413"/>
            <a:ext cx="642942" cy="428628"/>
          </a:xfrm>
          <a:prstGeom prst="straightConnector1">
            <a:avLst/>
          </a:prstGeom>
          <a:ln w="539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9893" y="4554149"/>
            <a:ext cx="1821669" cy="535785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9454" y="3911207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لارستان 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3457802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فیروزآباد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فارس نو</a:t>
            </a:r>
            <a:endParaRPr lang="en-US" sz="120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1463" y="2110927"/>
            <a:ext cx="10715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شیراز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05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سیمان فارس</a:t>
            </a:r>
            <a:endParaRPr lang="en-US" sz="105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21901" y="2250274"/>
            <a:ext cx="2464611" cy="396439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5480" y="2625323"/>
            <a:ext cx="2143140" cy="964413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8" idx="0"/>
          </p:cNvCxnSpPr>
          <p:nvPr/>
        </p:nvCxnSpPr>
        <p:spPr>
          <a:xfrm>
            <a:off x="3875479" y="2625323"/>
            <a:ext cx="3589760" cy="1285884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75479" y="2625322"/>
            <a:ext cx="4125521" cy="3053975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58082" y="514351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500" b="1" dirty="0">
                <a:solidFill>
                  <a:srgbClr val="2D2D8A"/>
                </a:solidFill>
                <a:latin typeface="Arial"/>
                <a:cs typeface="B Traffic" pitchFamily="2" charset="-78"/>
              </a:rPr>
              <a:t>خمیر</a:t>
            </a:r>
            <a:endParaRPr lang="en-US" sz="1500" b="1" dirty="0">
              <a:solidFill>
                <a:srgbClr val="2D2D8A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4911832"/>
            <a:ext cx="10715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2100" b="1" dirty="0">
                <a:solidFill>
                  <a:srgbClr val="FF0000"/>
                </a:solidFill>
                <a:latin typeface="Arial"/>
                <a:cs typeface="B Traffic" pitchFamily="2" charset="-78"/>
              </a:rPr>
              <a:t>کنگان </a:t>
            </a:r>
            <a:endParaRPr lang="en-US" sz="2100" b="1" dirty="0">
              <a:solidFill>
                <a:srgbClr val="FF0000"/>
              </a:solidFill>
              <a:latin typeface="Arial"/>
              <a:cs typeface="B Traffic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1564461" y="1125124"/>
            <a:ext cx="2418176" cy="1582310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464449" y="910830"/>
            <a:ext cx="2471755" cy="1768072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1040180">
            <a:off x="4893125" y="2113612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22" name="TextBox 21"/>
          <p:cNvSpPr txBox="1"/>
          <p:nvPr/>
        </p:nvSpPr>
        <p:spPr>
          <a:xfrm rot="1284041">
            <a:off x="5007425" y="2818660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23" name="TextBox 22"/>
          <p:cNvSpPr txBox="1"/>
          <p:nvPr/>
        </p:nvSpPr>
        <p:spPr>
          <a:xfrm rot="2016699">
            <a:off x="5121725" y="3449883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24" name="TextBox 23"/>
          <p:cNvSpPr txBox="1"/>
          <p:nvPr/>
        </p:nvSpPr>
        <p:spPr>
          <a:xfrm rot="2396480">
            <a:off x="5236025" y="3804555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26" name="TextBox 25"/>
          <p:cNvSpPr txBox="1"/>
          <p:nvPr/>
        </p:nvSpPr>
        <p:spPr>
          <a:xfrm rot="2228446">
            <a:off x="2822475" y="1802355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3420062" y="3187897"/>
            <a:ext cx="1928826" cy="910835"/>
          </a:xfrm>
          <a:prstGeom prst="straightConnector1">
            <a:avLst/>
          </a:prstGeom>
          <a:ln w="539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223054">
            <a:off x="5400822" y="4546932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40" name="TextBox 39"/>
          <p:cNvSpPr txBox="1"/>
          <p:nvPr/>
        </p:nvSpPr>
        <p:spPr>
          <a:xfrm rot="3984317">
            <a:off x="4301317" y="3657380"/>
            <a:ext cx="587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FFDEB9-BC23-4301-899D-42ADEC333821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1829181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28800" y="1257300"/>
          <a:ext cx="5372100" cy="31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1D6894C-6368-4997-9CD9-45B44299918B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191251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000500" y="654988"/>
            <a:ext cx="5105400" cy="1066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Positioning a Single Brand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Positioning Multiple Brand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0"/>
            <a:ext cx="3886200" cy="1676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038601"/>
            <a:ext cx="14478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913" y="4045528"/>
            <a:ext cx="1820214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675" y="4045528"/>
            <a:ext cx="1736654" cy="16071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600200" y="5759452"/>
            <a:ext cx="5943600" cy="4719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گلنار، نسیم، پونه ، سیو ، سپید ،  پوش، پریمکس ، ارکید، برف ،کیمیا ،عروس ،شبنم ، رخشا</a:t>
            </a:r>
            <a:endParaRPr kumimoji="0" lang="fa-I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804" y="4045527"/>
            <a:ext cx="1773166" cy="1593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38601"/>
            <a:ext cx="2293716" cy="1600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 bwMode="auto">
          <a:xfrm>
            <a:off x="1981200" y="2804680"/>
            <a:ext cx="5943600" cy="4719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کوکاکولا- کلاسیک کک- نیو کک- دایت کک- فانتا- تب- فرسکا</a:t>
            </a:r>
            <a:endParaRPr kumimoji="0" lang="fa-I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72387" y="2171592"/>
            <a:ext cx="2971800" cy="4719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مهرام-بهروز-عقاب- گلرنگ</a:t>
            </a:r>
            <a:endParaRPr kumimoji="0" lang="fa-I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24200" y="3414280"/>
            <a:ext cx="3314700" cy="4719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400" b="1" dirty="0">
                <a:cs typeface="B Nazanin" panose="00000400000000000000" pitchFamily="2" charset="-78"/>
              </a:rPr>
              <a:t>هزینه های سازمان در این حالت پایین تر است</a:t>
            </a:r>
            <a:endParaRPr kumimoji="0" lang="fa-IR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03235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3000" y="85725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657850" y="291465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7550" y="348615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00150" y="285750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25A82AE-6045-42DF-9EA6-A3EE0774CF3A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1395583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3000" y="85725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9585DF5-1C25-4F3C-9548-181442966C37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1143000" y="342900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Product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3886200" y="4743450"/>
            <a:ext cx="685800" cy="457200"/>
          </a:xfrm>
          <a:prstGeom prst="upArrowCallout">
            <a:avLst/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3143250" y="520065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Product</a:t>
            </a:r>
          </a:p>
        </p:txBody>
      </p:sp>
      <p:sp>
        <p:nvSpPr>
          <p:cNvPr id="18" name="Up Arrow Callout 17"/>
          <p:cNvSpPr/>
          <p:nvPr/>
        </p:nvSpPr>
        <p:spPr>
          <a:xfrm>
            <a:off x="4629150" y="474345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1-Place</a:t>
            </a:r>
          </a:p>
        </p:txBody>
      </p:sp>
      <p:sp>
        <p:nvSpPr>
          <p:cNvPr id="19" name="Up Arrow Callout 18"/>
          <p:cNvSpPr/>
          <p:nvPr/>
        </p:nvSpPr>
        <p:spPr>
          <a:xfrm>
            <a:off x="5372100" y="4743450"/>
            <a:ext cx="685800" cy="457200"/>
          </a:xfrm>
          <a:prstGeom prst="upArrowCallou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0" name="Up Arrow Callout 19"/>
          <p:cNvSpPr/>
          <p:nvPr/>
        </p:nvSpPr>
        <p:spPr>
          <a:xfrm>
            <a:off x="2628900" y="342900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1-Product</a:t>
            </a:r>
          </a:p>
        </p:txBody>
      </p:sp>
      <p:sp>
        <p:nvSpPr>
          <p:cNvPr id="21" name="Up Arrow Callout 20"/>
          <p:cNvSpPr/>
          <p:nvPr/>
        </p:nvSpPr>
        <p:spPr>
          <a:xfrm>
            <a:off x="6572250" y="342900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1-Place</a:t>
            </a:r>
          </a:p>
        </p:txBody>
      </p:sp>
      <p:sp>
        <p:nvSpPr>
          <p:cNvPr id="22" name="Up Arrow Callout 21"/>
          <p:cNvSpPr/>
          <p:nvPr/>
        </p:nvSpPr>
        <p:spPr>
          <a:xfrm>
            <a:off x="3371850" y="3429000"/>
            <a:ext cx="685800" cy="457200"/>
          </a:xfrm>
          <a:prstGeom prst="upArrowCallou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Product</a:t>
            </a:r>
          </a:p>
        </p:txBody>
      </p:sp>
      <p:sp>
        <p:nvSpPr>
          <p:cNvPr id="23" name="Up Arrow Callout 22"/>
          <p:cNvSpPr/>
          <p:nvPr/>
        </p:nvSpPr>
        <p:spPr>
          <a:xfrm>
            <a:off x="5086350" y="342900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4" name="Up Arrow Callout 23"/>
          <p:cNvSpPr/>
          <p:nvPr/>
        </p:nvSpPr>
        <p:spPr>
          <a:xfrm>
            <a:off x="5829300" y="3429000"/>
            <a:ext cx="685800" cy="457200"/>
          </a:xfrm>
          <a:prstGeom prst="upArrowCallout">
            <a:avLst/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5" name="Up Arrow Callout 24"/>
          <p:cNvSpPr/>
          <p:nvPr/>
        </p:nvSpPr>
        <p:spPr>
          <a:xfrm>
            <a:off x="7315200" y="3429000"/>
            <a:ext cx="685800" cy="457200"/>
          </a:xfrm>
          <a:prstGeom prst="upArrowCallout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6" name="Up Arrow Callout 25"/>
          <p:cNvSpPr/>
          <p:nvPr/>
        </p:nvSpPr>
        <p:spPr>
          <a:xfrm>
            <a:off x="1143000" y="388620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1885950" y="3429000"/>
            <a:ext cx="685800" cy="457200"/>
          </a:xfrm>
          <a:prstGeom prst="upArrowCallout">
            <a:avLst/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Product</a:t>
            </a:r>
          </a:p>
        </p:txBody>
      </p:sp>
      <p:sp>
        <p:nvSpPr>
          <p:cNvPr id="28" name="Up Arrow Callout 27"/>
          <p:cNvSpPr/>
          <p:nvPr/>
        </p:nvSpPr>
        <p:spPr>
          <a:xfrm>
            <a:off x="3143250" y="474345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Price</a:t>
            </a:r>
          </a:p>
        </p:txBody>
      </p:sp>
      <p:sp>
        <p:nvSpPr>
          <p:cNvPr id="29" name="Up Arrow Callout 28"/>
          <p:cNvSpPr/>
          <p:nvPr/>
        </p:nvSpPr>
        <p:spPr>
          <a:xfrm>
            <a:off x="5086350" y="3829050"/>
            <a:ext cx="685800" cy="4572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Product</a:t>
            </a:r>
          </a:p>
        </p:txBody>
      </p:sp>
      <p:sp>
        <p:nvSpPr>
          <p:cNvPr id="30" name="Up Arrow Callout 29"/>
          <p:cNvSpPr/>
          <p:nvPr/>
        </p:nvSpPr>
        <p:spPr>
          <a:xfrm>
            <a:off x="6572250" y="382905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2-Price</a:t>
            </a:r>
          </a:p>
        </p:txBody>
      </p:sp>
      <p:sp>
        <p:nvSpPr>
          <p:cNvPr id="31" name="Up Arrow Callout 30"/>
          <p:cNvSpPr/>
          <p:nvPr/>
        </p:nvSpPr>
        <p:spPr>
          <a:xfrm>
            <a:off x="4629150" y="514350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2-Product</a:t>
            </a:r>
          </a:p>
        </p:txBody>
      </p:sp>
      <p:sp>
        <p:nvSpPr>
          <p:cNvPr id="32" name="Up Arrow Callout 31"/>
          <p:cNvSpPr/>
          <p:nvPr/>
        </p:nvSpPr>
        <p:spPr>
          <a:xfrm>
            <a:off x="2628900" y="388620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2-Price</a:t>
            </a:r>
          </a:p>
        </p:txBody>
      </p:sp>
      <p:sp>
        <p:nvSpPr>
          <p:cNvPr id="33" name="Up Arrow Callout 32"/>
          <p:cNvSpPr/>
          <p:nvPr/>
        </p:nvSpPr>
        <p:spPr>
          <a:xfrm>
            <a:off x="2628900" y="434340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3-Place</a:t>
            </a:r>
          </a:p>
        </p:txBody>
      </p:sp>
      <p:sp>
        <p:nvSpPr>
          <p:cNvPr id="34" name="Up Arrow Callout 33"/>
          <p:cNvSpPr/>
          <p:nvPr/>
        </p:nvSpPr>
        <p:spPr>
          <a:xfrm>
            <a:off x="4629150" y="554355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3-Price</a:t>
            </a:r>
          </a:p>
        </p:txBody>
      </p:sp>
      <p:sp>
        <p:nvSpPr>
          <p:cNvPr id="35" name="Up Arrow Callout 34"/>
          <p:cNvSpPr/>
          <p:nvPr/>
        </p:nvSpPr>
        <p:spPr>
          <a:xfrm>
            <a:off x="6572250" y="4286250"/>
            <a:ext cx="685800" cy="457200"/>
          </a:xfrm>
          <a:prstGeom prst="upArrowCallou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/>
                <a:cs typeface="B Koodak" pitchFamily="2" charset="-78"/>
              </a:rPr>
              <a:t>3-Product</a:t>
            </a:r>
          </a:p>
        </p:txBody>
      </p:sp>
    </p:spTree>
    <p:extLst>
      <p:ext uri="{BB962C8B-B14F-4D97-AF65-F5344CB8AC3E}">
        <p14:creationId xmlns:p14="http://schemas.microsoft.com/office/powerpoint/2010/main" val="23862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3000" y="85725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572250" y="291465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14850" y="348615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3150" y="2857500"/>
            <a:ext cx="685800" cy="742950"/>
          </a:xfrm>
          <a:prstGeom prst="ellipse">
            <a:avLst/>
          </a:prstGeom>
          <a:noFill/>
          <a:ln w="31750">
            <a:solidFill>
              <a:srgbClr val="F30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71600" y="1543050"/>
            <a:ext cx="1543050" cy="514350"/>
          </a:xfrm>
          <a:prstGeom prst="wedgeRoundRectCallout">
            <a:avLst>
              <a:gd name="adj1" fmla="val 1723"/>
              <a:gd name="adj2" fmla="val 138667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Strong Competitive Strength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86150" y="971550"/>
            <a:ext cx="1543050" cy="514350"/>
          </a:xfrm>
          <a:prstGeom prst="wedgeRoundRectCallout">
            <a:avLst>
              <a:gd name="adj1" fmla="val -5499"/>
              <a:gd name="adj2" fmla="val 275334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Moderate Competitive Strength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971550"/>
            <a:ext cx="1543050" cy="514350"/>
          </a:xfrm>
          <a:prstGeom prst="wedgeRoundRectCallout">
            <a:avLst>
              <a:gd name="adj1" fmla="val -10499"/>
              <a:gd name="adj2" fmla="val 242001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Weak Competitive Strength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FB9F232-3D88-404A-B399-525B0411FA11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</a:p>
        </p:txBody>
      </p:sp>
    </p:spTree>
    <p:extLst>
      <p:ext uri="{BB962C8B-B14F-4D97-AF65-F5344CB8AC3E}">
        <p14:creationId xmlns:p14="http://schemas.microsoft.com/office/powerpoint/2010/main" val="110861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28750" y="1771650"/>
          <a:ext cx="6629400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057650" y="3086100"/>
            <a:ext cx="1428750" cy="28575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714500" y="1028700"/>
            <a:ext cx="1428750" cy="514350"/>
          </a:xfrm>
          <a:prstGeom prst="wedgeRoundRectCallout">
            <a:avLst>
              <a:gd name="adj1" fmla="val 24873"/>
              <a:gd name="adj2" fmla="val 225333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FFFFFF"/>
                </a:solidFill>
                <a:latin typeface="Arial"/>
                <a:cs typeface="B Traffic" pitchFamily="2" charset="-78"/>
              </a:rPr>
              <a:t>استراتژی بازاریابی حفظ تهاجمی </a:t>
            </a:r>
            <a:endParaRPr lang="en-US" sz="1350" dirty="0">
              <a:solidFill>
                <a:srgbClr val="FFFFFF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14800" y="1028700"/>
            <a:ext cx="1485900" cy="514350"/>
          </a:xfrm>
          <a:prstGeom prst="wedgeRoundRectCallout">
            <a:avLst>
              <a:gd name="adj1" fmla="val 4753"/>
              <a:gd name="adj2" fmla="val 235333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FFFFFF"/>
                </a:solidFill>
                <a:latin typeface="Arial"/>
                <a:cs typeface="B Traffic" pitchFamily="2" charset="-78"/>
              </a:rPr>
              <a:t>استراتژی بازاریابی ساخت تدریجی</a:t>
            </a:r>
            <a:endParaRPr lang="en-US" sz="1350" dirty="0">
              <a:solidFill>
                <a:srgbClr val="FFFFFF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286500" y="1085850"/>
            <a:ext cx="1428750" cy="514350"/>
          </a:xfrm>
          <a:prstGeom prst="wedgeRoundRectCallout">
            <a:avLst>
              <a:gd name="adj1" fmla="val 1064"/>
              <a:gd name="adj2" fmla="val 220767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350" dirty="0">
                <a:solidFill>
                  <a:srgbClr val="FFFFFF"/>
                </a:solidFill>
                <a:latin typeface="Arial"/>
                <a:cs typeface="B Traffic" pitchFamily="2" charset="-78"/>
              </a:rPr>
              <a:t>استراتژی بازاریابی ساخت انتخابی  </a:t>
            </a:r>
            <a:endParaRPr lang="en-US" sz="1350" dirty="0">
              <a:solidFill>
                <a:srgbClr val="FFFFFF"/>
              </a:solidFill>
              <a:latin typeface="Arial"/>
              <a:cs typeface="B Traffic" pitchFamily="2" charset="-78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1314450" y="3257550"/>
            <a:ext cx="971550" cy="400050"/>
          </a:xfrm>
          <a:prstGeom prst="rightArrowCallout">
            <a:avLst>
              <a:gd name="adj1" fmla="val 46429"/>
              <a:gd name="adj2" fmla="val 37143"/>
              <a:gd name="adj3" fmla="val 59286"/>
              <a:gd name="adj4" fmla="val 64977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B Homa"/>
                <a:cs typeface="B Traffic" pitchFamily="2" charset="-78"/>
              </a:rPr>
              <a:t>محصول</a:t>
            </a:r>
            <a:endParaRPr lang="en-US" sz="1200" dirty="0">
              <a:solidFill>
                <a:srgbClr val="000000"/>
              </a:solidFill>
              <a:latin typeface="B Homa"/>
              <a:cs typeface="B Traffic" pitchFamily="2" charset="-78"/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1314450" y="3886200"/>
            <a:ext cx="971550" cy="400050"/>
          </a:xfrm>
          <a:prstGeom prst="rightArrowCallout">
            <a:avLst>
              <a:gd name="adj1" fmla="val 46429"/>
              <a:gd name="adj2" fmla="val 37143"/>
              <a:gd name="adj3" fmla="val 59286"/>
              <a:gd name="adj4" fmla="val 64977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B Homa"/>
                <a:cs typeface="B Traffic" pitchFamily="2" charset="-78"/>
              </a:rPr>
              <a:t>قیمت </a:t>
            </a:r>
            <a:endParaRPr lang="en-US" sz="1200" dirty="0">
              <a:solidFill>
                <a:srgbClr val="000000"/>
              </a:solidFill>
              <a:latin typeface="B Homa"/>
              <a:cs typeface="B Traffic" pitchFamily="2" charset="-78"/>
            </a:endParaRPr>
          </a:p>
        </p:txBody>
      </p:sp>
      <p:sp>
        <p:nvSpPr>
          <p:cNvPr id="17" name="Right Arrow Callout 16"/>
          <p:cNvSpPr/>
          <p:nvPr/>
        </p:nvSpPr>
        <p:spPr>
          <a:xfrm>
            <a:off x="1314450" y="4514850"/>
            <a:ext cx="971550" cy="400050"/>
          </a:xfrm>
          <a:prstGeom prst="rightArrowCallout">
            <a:avLst>
              <a:gd name="adj1" fmla="val 46429"/>
              <a:gd name="adj2" fmla="val 37143"/>
              <a:gd name="adj3" fmla="val 59286"/>
              <a:gd name="adj4" fmla="val 64977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B Homa"/>
                <a:cs typeface="B Traffic" pitchFamily="2" charset="-78"/>
              </a:rPr>
              <a:t>توزیع </a:t>
            </a:r>
            <a:endParaRPr lang="en-US" sz="1200" dirty="0">
              <a:solidFill>
                <a:srgbClr val="000000"/>
              </a:solidFill>
              <a:latin typeface="B Homa"/>
              <a:cs typeface="B Traffic" pitchFamily="2" charset="-78"/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1314450" y="5200650"/>
            <a:ext cx="971550" cy="400050"/>
          </a:xfrm>
          <a:prstGeom prst="rightArrowCallout">
            <a:avLst>
              <a:gd name="adj1" fmla="val 46429"/>
              <a:gd name="adj2" fmla="val 37143"/>
              <a:gd name="adj3" fmla="val 59286"/>
              <a:gd name="adj4" fmla="val 64977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solidFill>
                  <a:srgbClr val="000000"/>
                </a:solidFill>
                <a:latin typeface="B Homa"/>
                <a:cs typeface="B Traffic" pitchFamily="2" charset="-78"/>
              </a:rPr>
              <a:t>ترویج</a:t>
            </a:r>
            <a:endParaRPr lang="en-US" sz="1200" dirty="0">
              <a:solidFill>
                <a:srgbClr val="000000"/>
              </a:solidFill>
              <a:latin typeface="B Homa"/>
              <a:cs typeface="B Traffic" pitchFamily="2" charset="-78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400800" y="4000500"/>
            <a:ext cx="1543050" cy="514350"/>
          </a:xfrm>
          <a:prstGeom prst="wedgeRoundRectCallout">
            <a:avLst>
              <a:gd name="adj1" fmla="val -103437"/>
              <a:gd name="adj2" fmla="val 62775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FFFF"/>
                </a:solidFill>
                <a:latin typeface="Arial"/>
                <a:cs typeface="Arial"/>
              </a:rPr>
              <a:t>Functional Level  Marketing Strategy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372100" y="1828800"/>
            <a:ext cx="1543050" cy="514350"/>
          </a:xfrm>
          <a:prstGeom prst="wedgeRoundRectCallout">
            <a:avLst>
              <a:gd name="adj1" fmla="val -192166"/>
              <a:gd name="adj2" fmla="val -106335"/>
              <a:gd name="adj3" fmla="val 16667"/>
            </a:avLst>
          </a:prstGeom>
          <a:solidFill>
            <a:srgbClr val="F30DC7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FFFF"/>
                </a:solidFill>
                <a:latin typeface="Arial"/>
                <a:cs typeface="Arial"/>
              </a:rPr>
              <a:t>Business Level Marketing Strategy 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C7791B0-47BC-42FF-B75F-7615DBC7EF99}" type="datetime1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7/11/2023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60A997-0998-43FD-9C82-7E839A9852B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000000"/>
                </a:solidFill>
                <a:latin typeface="Arial"/>
                <a:cs typeface="Arial"/>
              </a:rPr>
              <a:t>برنامه ریزی  فروش- نادر غریب نواز 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Insta:Nadergharibnavaz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8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228600"/>
            <a:ext cx="3801770" cy="1447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Competing Brand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Private Brand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Dealing With OEM</a:t>
            </a:r>
            <a:endParaRPr lang="fa-IR" sz="2800" b="1" dirty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0"/>
            <a:ext cx="3733800" cy="1676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585439" y="1905000"/>
            <a:ext cx="3383321" cy="114227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پارسیلا- ژیک- اراک</a:t>
            </a:r>
          </a:p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نماینده شهر همدان و سهم</a:t>
            </a:r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خوری</a:t>
            </a:r>
          </a:p>
          <a:p>
            <a:pPr algn="ctr" rtl="1"/>
            <a:r>
              <a:rPr lang="en-US" b="1" baseline="0" dirty="0">
                <a:solidFill>
                  <a:schemeClr val="bg1"/>
                </a:solidFill>
                <a:cs typeface="B Nazanin" panose="00000400000000000000" pitchFamily="2" charset="-78"/>
              </a:rPr>
              <a:t>Cannibalization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27988" y="3124200"/>
            <a:ext cx="4914901" cy="1524001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شهرک بهارستان</a:t>
            </a:r>
          </a:p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effectLst/>
                <a:cs typeface="B Nazanin" panose="00000400000000000000" pitchFamily="2" charset="-78"/>
              </a:rPr>
              <a:t>از دیدگاه واسطه- از دیدگاه تولید کننده</a:t>
            </a:r>
          </a:p>
          <a:p>
            <a:pPr algn="ctr" rtl="1"/>
            <a:r>
              <a:rPr lang="fa-IR" b="1" dirty="0">
                <a:cs typeface="B Nazanin" panose="00000400000000000000" pitchFamily="2" charset="-78"/>
              </a:rPr>
              <a:t>اگر بین تعطیلی و ادامه کار گرفتار باشد – برند مورد تقدیر کسی خواهد بود که او را نمی بیند و نمی شناسد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effectLst/>
                <a:cs typeface="B Nazanin" panose="00000400000000000000" pitchFamily="2" charset="-78"/>
              </a:rPr>
              <a:t>خطر وابستگی را در نظر داشته باشیم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8466" y="4771665"/>
            <a:ext cx="5349263" cy="129467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شرکت آر سی ای لامپ تصویر- مک دانلد داگلاس</a:t>
            </a:r>
          </a:p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 لحاظ مقیاس اقتصادی – ایجاد تقاضای اولیه پسندیده است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در ضمن می توان از اهرم قیمت نیز استفاده نمود. </a:t>
            </a:r>
          </a:p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از نظر سودآوری عالی است اما از نظر سهم بازار خیر</a:t>
            </a:r>
            <a:endParaRPr kumimoji="0" lang="fa-IR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06905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152400"/>
            <a:ext cx="4335170" cy="1447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Standard Product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Customized Product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Standard with Customization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0"/>
            <a:ext cx="3733800" cy="1676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86200" y="1905000"/>
            <a:ext cx="5082561" cy="1142278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برای شرکتهای بزرگ جواب می دهد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cs typeface="B Nazanin" panose="00000400000000000000" pitchFamily="2" charset="-78"/>
              </a:rPr>
              <a:t>شرکتهای کوچکتر بهتر است از سفارشی سازی استفاده کنند.</a:t>
            </a:r>
          </a:p>
          <a:p>
            <a:pPr algn="ctr" rtl="1"/>
            <a:r>
              <a:rPr lang="fa-IR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برای بازارهای انبوه بهتر است. سهم بازار</a:t>
            </a:r>
            <a:r>
              <a:rPr kumimoji="0" lang="fa-IR" b="1" i="0" u="none" strike="noStrike" cap="none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cs typeface="B Nazanin" panose="00000400000000000000" pitchFamily="2" charset="-78"/>
              </a:rPr>
              <a:t> </a:t>
            </a:r>
          </a:p>
          <a:p>
            <a:pPr algn="ctr" rtl="1"/>
            <a:endParaRPr kumimoji="0" lang="fa-IR" b="1" i="0" u="none" strike="noStrike" cap="none" normalizeH="0" dirty="0">
              <a:ln>
                <a:noFill/>
              </a:ln>
              <a:solidFill>
                <a:sysClr val="windowText" lastClr="000000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34711" y="3429001"/>
            <a:ext cx="5223489" cy="761999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بهتر است با این استراتژی به استراتژی بازاریابی انبوه برسیم.</a:t>
            </a:r>
          </a:p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از نظر سودآوری خوب است ولی از نظر سهم بازار خیر. </a:t>
            </a:r>
          </a:p>
          <a:p>
            <a:pPr algn="ctr" rtl="1"/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endParaRPr kumimoji="0" lang="fa-IR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8466" y="4496523"/>
            <a:ext cx="5349263" cy="1142277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این استراتژی می خواهد با استفاده از مزایای محصول استاندارد به مزیت های محصولات سفارشی هم برسد. 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الکتروموتور</a:t>
            </a:r>
          </a:p>
        </p:txBody>
      </p:sp>
    </p:spTree>
    <p:extLst>
      <p:ext uri="{BB962C8B-B14F-4D97-AF65-F5344CB8AC3E}">
        <p14:creationId xmlns:p14="http://schemas.microsoft.com/office/powerpoint/2010/main" val="27327968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228600"/>
            <a:ext cx="4335170" cy="14478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Single Product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Multiple Product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A System of Product Strategy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0"/>
            <a:ext cx="3733800" cy="16764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0800" y="1803038"/>
            <a:ext cx="6350251" cy="1321161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بهره وری، سودآوری، تخصص، کارایی عملیات فوق</a:t>
            </a:r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العاده، توان رقابتی</a:t>
            </a:r>
          </a:p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ریسک بالایی</a:t>
            </a:r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دارد، رشد فروش به سختی امکان پذیر می گردد.</a:t>
            </a:r>
          </a:p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اگر پورسانتها را 5 برابر کنیم باز فروش همان است. </a:t>
            </a:r>
          </a:p>
          <a:p>
            <a:pPr algn="ctr" rtl="1"/>
            <a:r>
              <a:rPr lang="fa-IR" b="1" baseline="0" dirty="0">
                <a:solidFill>
                  <a:schemeClr val="bg1"/>
                </a:solidFill>
                <a:cs typeface="B Nazanin" pitchFamily="2" charset="-78"/>
              </a:rPr>
              <a:t>ایستگاه خوبی است اما عمق را با دو پا اندازه می گیرند.</a:t>
            </a:r>
            <a:endParaRPr kumimoji="0" lang="fa-IR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29000" y="3310008"/>
            <a:ext cx="4914901" cy="15240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فاکتور های یک بازاریاب تک محصولی با چند محصولی</a:t>
            </a:r>
          </a:p>
          <a:p>
            <a:pPr algn="ctr" rtl="1"/>
            <a:r>
              <a:rPr lang="en-US" b="1" dirty="0">
                <a:cs typeface="B Nazanin" panose="00000400000000000000" pitchFamily="2" charset="-78"/>
              </a:rPr>
              <a:t>Economy of Scope-Economy of Scale</a:t>
            </a:r>
          </a:p>
          <a:p>
            <a:pPr algn="ctr" rtl="1"/>
            <a:r>
              <a:rPr lang="fa-IR" b="1" dirty="0">
                <a:cs typeface="B Nazanin" panose="00000400000000000000" pitchFamily="2" charset="-78"/>
              </a:rPr>
              <a:t>عرض محصول- طول- عمق</a:t>
            </a:r>
          </a:p>
          <a:p>
            <a:pPr algn="ctr" rtl="1"/>
            <a:r>
              <a:rPr lang="fa-IR" b="1" dirty="0">
                <a:cs typeface="B Nazanin" panose="00000400000000000000" pitchFamily="2" charset="-78"/>
              </a:rPr>
              <a:t>اگر یک محصول با مشکل مواجه شد بقیه محصولات در امنیت هستند.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0" y="4953000"/>
            <a:ext cx="5349263" cy="917574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fa-IR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این استراتژی با مفاهیمی مانند فروش زیبایی، تعطیلات به یاد ماندنی، خاطره سازی، فروش آینده به جای خانه- </a:t>
            </a:r>
          </a:p>
        </p:txBody>
      </p:sp>
    </p:spTree>
    <p:extLst>
      <p:ext uri="{BB962C8B-B14F-4D97-AF65-F5344CB8AC3E}">
        <p14:creationId xmlns:p14="http://schemas.microsoft.com/office/powerpoint/2010/main" val="35087726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0"/>
            <a:ext cx="7620000" cy="25717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92B0-80FD-47A2-8EEA-4640F39707C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Instagram:Nadergharibnavaz www.Gharibnavaz.com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5025-F6E7-4287-A986-D54D16F684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123030" y="228600"/>
            <a:ext cx="4335170" cy="1447800"/>
          </a:xfrm>
          <a:prstGeom prst="roundRect">
            <a:avLst/>
          </a:prstGeom>
          <a:solidFill>
            <a:srgbClr val="FF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B Nazanin" pitchFamily="2" charset="-78"/>
              </a:rPr>
              <a:t>Product Improvement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Product Imitation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New Product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-1"/>
            <a:ext cx="3733800" cy="1803039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Product Elimination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Positioning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pitchFamily="18" charset="0"/>
                <a:cs typeface="B Nazanin" pitchFamily="2" charset="-78"/>
              </a:rPr>
              <a:t>Product Overlap Strategy</a:t>
            </a:r>
          </a:p>
          <a:p>
            <a:pPr algn="ctr"/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Design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B Nazanin" pitchFamily="2" charset="-78"/>
              </a:rPr>
              <a:t>Product Scope Strategy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Nazanin" pitchFamily="2" charset="-78"/>
              </a:rPr>
              <a:t>New Product Strategy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800601" y="1803039"/>
            <a:ext cx="4140450" cy="55916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ورژنهای متفاوت گوشی آیفون- اتومبیلها</a:t>
            </a:r>
          </a:p>
          <a:p>
            <a:pPr algn="ctr" rtl="1"/>
            <a:r>
              <a:rPr kumimoji="0" lang="fa-IR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3175"/>
            <a:ext cx="412303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031" y="2543176"/>
            <a:ext cx="5020970" cy="19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618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">
      <a:dk1>
        <a:srgbClr val="000000"/>
      </a:dk1>
      <a:lt1>
        <a:srgbClr val="FFFFFF"/>
      </a:lt1>
      <a:dk2>
        <a:srgbClr val="0000CC"/>
      </a:dk2>
      <a:lt2>
        <a:srgbClr val="FFCC66"/>
      </a:lt2>
      <a:accent1>
        <a:srgbClr val="00FFFF"/>
      </a:accent1>
      <a:accent2>
        <a:srgbClr val="3366FF"/>
      </a:accent2>
      <a:accent3>
        <a:srgbClr val="AAAAE2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2779</Words>
  <Application>Microsoft Office PowerPoint</Application>
  <PresentationFormat>On-screen Show (4:3)</PresentationFormat>
  <Paragraphs>1092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B Homa</vt:lpstr>
      <vt:lpstr>B Koodak</vt:lpstr>
      <vt:lpstr>B Traffic</vt:lpstr>
      <vt:lpstr>Calibri</vt:lpstr>
      <vt:lpstr>Times New Roman</vt:lpstr>
      <vt:lpstr>Wingdings</vt:lpstr>
      <vt:lpstr>Default Design</vt:lpstr>
      <vt:lpstr>1_Soaring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Persiansoft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ايزد يكتا</dc:title>
  <dc:creator>tam_system</dc:creator>
  <cp:lastModifiedBy>Nader Gharibnavaz</cp:lastModifiedBy>
  <cp:revision>292</cp:revision>
  <dcterms:created xsi:type="dcterms:W3CDTF">2004-05-10T04:43:44Z</dcterms:created>
  <dcterms:modified xsi:type="dcterms:W3CDTF">2023-07-11T04:04:56Z</dcterms:modified>
</cp:coreProperties>
</file>